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</p:sldMasterIdLst>
  <p:notesMasterIdLst>
    <p:notesMasterId r:id="rId73"/>
  </p:notesMasterIdLst>
  <p:handoutMasterIdLst>
    <p:handoutMasterId r:id="rId74"/>
  </p:handoutMasterIdLst>
  <p:sldIdLst>
    <p:sldId id="258" r:id="rId3"/>
    <p:sldId id="347" r:id="rId4"/>
    <p:sldId id="348" r:id="rId5"/>
    <p:sldId id="34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8" r:id="rId14"/>
    <p:sldId id="449" r:id="rId15"/>
    <p:sldId id="476" r:id="rId16"/>
    <p:sldId id="488" r:id="rId17"/>
    <p:sldId id="484" r:id="rId18"/>
    <p:sldId id="485" r:id="rId19"/>
    <p:sldId id="486" r:id="rId20"/>
    <p:sldId id="487" r:id="rId21"/>
    <p:sldId id="473" r:id="rId22"/>
    <p:sldId id="463" r:id="rId23"/>
    <p:sldId id="461" r:id="rId24"/>
    <p:sldId id="452" r:id="rId25"/>
    <p:sldId id="453" r:id="rId26"/>
    <p:sldId id="455" r:id="rId27"/>
    <p:sldId id="456" r:id="rId28"/>
    <p:sldId id="457" r:id="rId29"/>
    <p:sldId id="477" r:id="rId30"/>
    <p:sldId id="490" r:id="rId31"/>
    <p:sldId id="489" r:id="rId32"/>
    <p:sldId id="469" r:id="rId33"/>
    <p:sldId id="470" r:id="rId34"/>
    <p:sldId id="472" r:id="rId35"/>
    <p:sldId id="460" r:id="rId36"/>
    <p:sldId id="471" r:id="rId37"/>
    <p:sldId id="459" r:id="rId38"/>
    <p:sldId id="311" r:id="rId39"/>
    <p:sldId id="312" r:id="rId40"/>
    <p:sldId id="316" r:id="rId41"/>
    <p:sldId id="481" r:id="rId42"/>
    <p:sldId id="478" r:id="rId43"/>
    <p:sldId id="287" r:id="rId44"/>
    <p:sldId id="291" r:id="rId45"/>
    <p:sldId id="480" r:id="rId46"/>
    <p:sldId id="483" r:id="rId47"/>
    <p:sldId id="297" r:id="rId48"/>
    <p:sldId id="299" r:id="rId49"/>
    <p:sldId id="300" r:id="rId50"/>
    <p:sldId id="301" r:id="rId51"/>
    <p:sldId id="372" r:id="rId52"/>
    <p:sldId id="373" r:id="rId53"/>
    <p:sldId id="374" r:id="rId54"/>
    <p:sldId id="375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90" r:id="rId67"/>
    <p:sldId id="391" r:id="rId68"/>
    <p:sldId id="401" r:id="rId69"/>
    <p:sldId id="474" r:id="rId70"/>
    <p:sldId id="475" r:id="rId71"/>
    <p:sldId id="479" r:id="rId7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A78B"/>
    <a:srgbClr val="FF9371"/>
    <a:srgbClr val="CC3300"/>
    <a:srgbClr val="FFBDBD"/>
    <a:srgbClr val="000000"/>
    <a:srgbClr val="80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8466" autoAdjust="0"/>
  </p:normalViewPr>
  <p:slideViewPr>
    <p:cSldViewPr>
      <p:cViewPr varScale="1">
        <p:scale>
          <a:sx n="59" d="100"/>
          <a:sy n="59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C881F-AE27-44CC-BE14-40FF8B9F10C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BAD94E-469B-491C-B7D6-838CA1818326}">
      <dgm:prSet phldrT="[Szöveg]"/>
      <dgm:spPr>
        <a:solidFill>
          <a:srgbClr val="FFFFCC"/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endParaRPr lang="hu-HU" noProof="0" dirty="0" smtClean="0"/>
        </a:p>
        <a:p>
          <a:pPr algn="ctr"/>
          <a:endParaRPr lang="hu-HU" noProof="0" dirty="0" smtClean="0"/>
        </a:p>
        <a:p>
          <a:pPr algn="ctr"/>
          <a:r>
            <a:rPr lang="hu-HU" noProof="0" dirty="0" smtClean="0"/>
            <a:t>DSL</a:t>
          </a:r>
          <a:endParaRPr lang="en-US" noProof="0" dirty="0"/>
        </a:p>
      </dgm:t>
    </dgm:pt>
    <dgm:pt modelId="{B1D56D2A-A363-47A0-A83F-08D113D52F97}" type="parTrans" cxnId="{3859B7A1-665E-45B2-8F03-48F2E624F939}">
      <dgm:prSet/>
      <dgm:spPr/>
      <dgm:t>
        <a:bodyPr/>
        <a:lstStyle/>
        <a:p>
          <a:endParaRPr lang="en-US"/>
        </a:p>
      </dgm:t>
    </dgm:pt>
    <dgm:pt modelId="{D5E3D086-91EA-4C0F-AF92-35E40A079A7C}" type="sibTrans" cxnId="{3859B7A1-665E-45B2-8F03-48F2E624F939}">
      <dgm:prSet/>
      <dgm:spPr/>
      <dgm:t>
        <a:bodyPr/>
        <a:lstStyle/>
        <a:p>
          <a:endParaRPr lang="en-US"/>
        </a:p>
      </dgm:t>
    </dgm:pt>
    <dgm:pt modelId="{1BF96925-FF6C-4F16-9D2D-CADA50666D20}">
      <dgm:prSet phldrT="[Szöveg]"/>
      <dgm:spPr>
        <a:solidFill>
          <a:srgbClr val="FF0000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hu-HU" b="1" dirty="0" err="1" smtClean="0">
              <a:solidFill>
                <a:schemeClr val="bg1"/>
              </a:solidFill>
            </a:rPr>
            <a:t>SySML</a:t>
          </a:r>
          <a:endParaRPr lang="en-US" b="1" dirty="0">
            <a:solidFill>
              <a:schemeClr val="bg1"/>
            </a:solidFill>
          </a:endParaRPr>
        </a:p>
      </dgm:t>
    </dgm:pt>
    <dgm:pt modelId="{088D66B3-4ECD-4A99-93BC-AF348BF25D66}" type="parTrans" cxnId="{C9C3E3F2-A2C6-4673-A6E3-1D2872B31483}">
      <dgm:prSet/>
      <dgm:spPr/>
      <dgm:t>
        <a:bodyPr/>
        <a:lstStyle/>
        <a:p>
          <a:endParaRPr lang="en-US"/>
        </a:p>
      </dgm:t>
    </dgm:pt>
    <dgm:pt modelId="{18B75012-56C5-491A-924C-79E0C5C45CFA}" type="sibTrans" cxnId="{C9C3E3F2-A2C6-4673-A6E3-1D2872B31483}">
      <dgm:prSet/>
      <dgm:spPr/>
      <dgm:t>
        <a:bodyPr/>
        <a:lstStyle/>
        <a:p>
          <a:endParaRPr lang="en-US"/>
        </a:p>
      </dgm:t>
    </dgm:pt>
    <dgm:pt modelId="{95E5CF04-7485-4825-AFFD-EB078059C1A3}">
      <dgm:prSet phldrT="[Szöveg]"/>
      <dgm:spPr>
        <a:solidFill>
          <a:srgbClr val="FFFF00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hu-HU" b="1" dirty="0" smtClean="0"/>
            <a:t>UML</a:t>
          </a:r>
          <a:endParaRPr lang="en-US" b="1" dirty="0"/>
        </a:p>
      </dgm:t>
    </dgm:pt>
    <dgm:pt modelId="{07D21CA4-7206-47F1-B296-C5741A476E42}" type="parTrans" cxnId="{33628373-3483-47BD-B655-10E88B03BC98}">
      <dgm:prSet/>
      <dgm:spPr/>
      <dgm:t>
        <a:bodyPr/>
        <a:lstStyle/>
        <a:p>
          <a:endParaRPr lang="en-US"/>
        </a:p>
      </dgm:t>
    </dgm:pt>
    <dgm:pt modelId="{61C84B42-737D-4A70-B969-FD8CF2CEB9CC}" type="sibTrans" cxnId="{33628373-3483-47BD-B655-10E88B03BC98}">
      <dgm:prSet/>
      <dgm:spPr/>
      <dgm:t>
        <a:bodyPr/>
        <a:lstStyle/>
        <a:p>
          <a:endParaRPr lang="en-US"/>
        </a:p>
      </dgm:t>
    </dgm:pt>
    <dgm:pt modelId="{F2D2ABA3-08EB-4994-A3FB-648CAB4E5BE9}" type="pres">
      <dgm:prSet presAssocID="{E3AC881F-AE27-44CC-BE14-40FF8B9F10C4}" presName="Name0" presStyleCnt="0">
        <dgm:presLayoutVars>
          <dgm:dir/>
          <dgm:animLvl val="lvl"/>
          <dgm:resizeHandles val="exact"/>
        </dgm:presLayoutVars>
      </dgm:prSet>
      <dgm:spPr/>
    </dgm:pt>
    <dgm:pt modelId="{EA294B53-F141-4E3A-84EF-E52F578AD6CE}" type="pres">
      <dgm:prSet presAssocID="{B0BAD94E-469B-491C-B7D6-838CA1818326}" presName="Name8" presStyleCnt="0"/>
      <dgm:spPr/>
    </dgm:pt>
    <dgm:pt modelId="{4E1D7668-5E8B-4086-A9AF-542E21012AA1}" type="pres">
      <dgm:prSet presAssocID="{B0BAD94E-469B-491C-B7D6-838CA181832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81A5F-53AC-43DF-8D51-524EBB60E174}" type="pres">
      <dgm:prSet presAssocID="{B0BAD94E-469B-491C-B7D6-838CA18183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F0A47-2F31-4292-A7C8-55411E7E2661}" type="pres">
      <dgm:prSet presAssocID="{1BF96925-FF6C-4F16-9D2D-CADA50666D20}" presName="Name8" presStyleCnt="0"/>
      <dgm:spPr/>
    </dgm:pt>
    <dgm:pt modelId="{F305B675-9AA6-4F58-A84B-33B2F0443D59}" type="pres">
      <dgm:prSet presAssocID="{1BF96925-FF6C-4F16-9D2D-CADA50666D2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06E0-56DE-4FFA-9BFD-4FE53F947E16}" type="pres">
      <dgm:prSet presAssocID="{1BF96925-FF6C-4F16-9D2D-CADA50666D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32D1-C269-4E90-80A6-8B3D9728599A}" type="pres">
      <dgm:prSet presAssocID="{95E5CF04-7485-4825-AFFD-EB078059C1A3}" presName="Name8" presStyleCnt="0"/>
      <dgm:spPr/>
    </dgm:pt>
    <dgm:pt modelId="{747806ED-4DCD-4ADC-B857-B0ADEFAAE08D}" type="pres">
      <dgm:prSet presAssocID="{95E5CF04-7485-4825-AFFD-EB078059C1A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C9B9D-3F67-4A36-B544-530D0787451A}" type="pres">
      <dgm:prSet presAssocID="{95E5CF04-7485-4825-AFFD-EB078059C1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3F795-3DB3-4479-BE5D-44DA7116D1F2}" type="presOf" srcId="{95E5CF04-7485-4825-AFFD-EB078059C1A3}" destId="{747806ED-4DCD-4ADC-B857-B0ADEFAAE08D}" srcOrd="0" destOrd="0" presId="urn:microsoft.com/office/officeart/2005/8/layout/pyramid1"/>
    <dgm:cxn modelId="{AB25A943-9147-42C8-9D82-A66769A43B8E}" type="presOf" srcId="{B0BAD94E-469B-491C-B7D6-838CA1818326}" destId="{3E381A5F-53AC-43DF-8D51-524EBB60E174}" srcOrd="1" destOrd="0" presId="urn:microsoft.com/office/officeart/2005/8/layout/pyramid1"/>
    <dgm:cxn modelId="{33628373-3483-47BD-B655-10E88B03BC98}" srcId="{E3AC881F-AE27-44CC-BE14-40FF8B9F10C4}" destId="{95E5CF04-7485-4825-AFFD-EB078059C1A3}" srcOrd="2" destOrd="0" parTransId="{07D21CA4-7206-47F1-B296-C5741A476E42}" sibTransId="{61C84B42-737D-4A70-B969-FD8CF2CEB9CC}"/>
    <dgm:cxn modelId="{C9C3E3F2-A2C6-4673-A6E3-1D2872B31483}" srcId="{E3AC881F-AE27-44CC-BE14-40FF8B9F10C4}" destId="{1BF96925-FF6C-4F16-9D2D-CADA50666D20}" srcOrd="1" destOrd="0" parTransId="{088D66B3-4ECD-4A99-93BC-AF348BF25D66}" sibTransId="{18B75012-56C5-491A-924C-79E0C5C45CFA}"/>
    <dgm:cxn modelId="{3859B7A1-665E-45B2-8F03-48F2E624F939}" srcId="{E3AC881F-AE27-44CC-BE14-40FF8B9F10C4}" destId="{B0BAD94E-469B-491C-B7D6-838CA1818326}" srcOrd="0" destOrd="0" parTransId="{B1D56D2A-A363-47A0-A83F-08D113D52F97}" sibTransId="{D5E3D086-91EA-4C0F-AF92-35E40A079A7C}"/>
    <dgm:cxn modelId="{15BB30DE-92BA-4462-922E-2FE56DB89D38}" type="presOf" srcId="{1BF96925-FF6C-4F16-9D2D-CADA50666D20}" destId="{F305B675-9AA6-4F58-A84B-33B2F0443D59}" srcOrd="0" destOrd="0" presId="urn:microsoft.com/office/officeart/2005/8/layout/pyramid1"/>
    <dgm:cxn modelId="{9A0852D4-BB4E-46CE-900A-6F224F0A26DF}" type="presOf" srcId="{B0BAD94E-469B-491C-B7D6-838CA1818326}" destId="{4E1D7668-5E8B-4086-A9AF-542E21012AA1}" srcOrd="0" destOrd="0" presId="urn:microsoft.com/office/officeart/2005/8/layout/pyramid1"/>
    <dgm:cxn modelId="{59B322E3-4D73-40EE-BE9F-E40297DD0652}" type="presOf" srcId="{E3AC881F-AE27-44CC-BE14-40FF8B9F10C4}" destId="{F2D2ABA3-08EB-4994-A3FB-648CAB4E5BE9}" srcOrd="0" destOrd="0" presId="urn:microsoft.com/office/officeart/2005/8/layout/pyramid1"/>
    <dgm:cxn modelId="{83F96FBC-CE55-4E08-8333-C46B76CA3C5C}" type="presOf" srcId="{95E5CF04-7485-4825-AFFD-EB078059C1A3}" destId="{783C9B9D-3F67-4A36-B544-530D0787451A}" srcOrd="1" destOrd="0" presId="urn:microsoft.com/office/officeart/2005/8/layout/pyramid1"/>
    <dgm:cxn modelId="{D93760D2-6970-4961-9F9E-D5F2B7F69F6A}" type="presOf" srcId="{1BF96925-FF6C-4F16-9D2D-CADA50666D20}" destId="{769206E0-56DE-4FFA-9BFD-4FE53F947E16}" srcOrd="1" destOrd="0" presId="urn:microsoft.com/office/officeart/2005/8/layout/pyramid1"/>
    <dgm:cxn modelId="{E44964C7-ACEC-467B-8D38-D59B4E716E44}" type="presParOf" srcId="{F2D2ABA3-08EB-4994-A3FB-648CAB4E5BE9}" destId="{EA294B53-F141-4E3A-84EF-E52F578AD6CE}" srcOrd="0" destOrd="0" presId="urn:microsoft.com/office/officeart/2005/8/layout/pyramid1"/>
    <dgm:cxn modelId="{D2096ABF-66F6-4B82-8051-5F04F4F12CD7}" type="presParOf" srcId="{EA294B53-F141-4E3A-84EF-E52F578AD6CE}" destId="{4E1D7668-5E8B-4086-A9AF-542E21012AA1}" srcOrd="0" destOrd="0" presId="urn:microsoft.com/office/officeart/2005/8/layout/pyramid1"/>
    <dgm:cxn modelId="{03BA71F1-24E3-473E-AC3E-F445234E8EB0}" type="presParOf" srcId="{EA294B53-F141-4E3A-84EF-E52F578AD6CE}" destId="{3E381A5F-53AC-43DF-8D51-524EBB60E174}" srcOrd="1" destOrd="0" presId="urn:microsoft.com/office/officeart/2005/8/layout/pyramid1"/>
    <dgm:cxn modelId="{ECCB5FB5-31C9-4AAF-977B-21C576A1AA6A}" type="presParOf" srcId="{F2D2ABA3-08EB-4994-A3FB-648CAB4E5BE9}" destId="{10FF0A47-2F31-4292-A7C8-55411E7E2661}" srcOrd="1" destOrd="0" presId="urn:microsoft.com/office/officeart/2005/8/layout/pyramid1"/>
    <dgm:cxn modelId="{C5BF2C32-7FB7-4D84-9547-9AF6CF35AA83}" type="presParOf" srcId="{10FF0A47-2F31-4292-A7C8-55411E7E2661}" destId="{F305B675-9AA6-4F58-A84B-33B2F0443D59}" srcOrd="0" destOrd="0" presId="urn:microsoft.com/office/officeart/2005/8/layout/pyramid1"/>
    <dgm:cxn modelId="{C003B618-E68C-455C-A27C-6B1793B01061}" type="presParOf" srcId="{10FF0A47-2F31-4292-A7C8-55411E7E2661}" destId="{769206E0-56DE-4FFA-9BFD-4FE53F947E16}" srcOrd="1" destOrd="0" presId="urn:microsoft.com/office/officeart/2005/8/layout/pyramid1"/>
    <dgm:cxn modelId="{9FA26E7E-855C-4BF4-B606-C7C0E4095E57}" type="presParOf" srcId="{F2D2ABA3-08EB-4994-A3FB-648CAB4E5BE9}" destId="{BEB032D1-C269-4E90-80A6-8B3D9728599A}" srcOrd="2" destOrd="0" presId="urn:microsoft.com/office/officeart/2005/8/layout/pyramid1"/>
    <dgm:cxn modelId="{F5119C79-AE7E-4D0A-AB0E-27D68DDC9B65}" type="presParOf" srcId="{BEB032D1-C269-4E90-80A6-8B3D9728599A}" destId="{747806ED-4DCD-4ADC-B857-B0ADEFAAE08D}" srcOrd="0" destOrd="0" presId="urn:microsoft.com/office/officeart/2005/8/layout/pyramid1"/>
    <dgm:cxn modelId="{794FE49B-AA9A-46E1-ADD4-ADF19828FF6C}" type="presParOf" srcId="{BEB032D1-C269-4E90-80A6-8B3D9728599A}" destId="{783C9B9D-3F67-4A36-B544-530D078745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9B1252-C1AB-4E10-B704-0CF58085F9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7EE3AD-0B1B-4EDD-9786-0200C49A44B2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Full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1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828CBAF9-6BDD-43D7-AC85-2E2ED8A13EF5}" type="parTrans" cxnId="{78A2EA97-8730-4408-8C52-AFCDEA5496FF}">
      <dgm:prSet/>
      <dgm:spPr/>
      <dgm:t>
        <a:bodyPr/>
        <a:lstStyle/>
        <a:p>
          <a:endParaRPr lang="en-US"/>
        </a:p>
      </dgm:t>
    </dgm:pt>
    <dgm:pt modelId="{B5287CBB-4A8D-47CE-9738-0FF75A921583}" type="sibTrans" cxnId="{78A2EA97-8730-4408-8C52-AFCDEA5496F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285E392-C72C-4255-A03E-9029D1A090B3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Full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2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8BB14CFE-CA51-44E2-8458-ABDDD09C3C94}" type="parTrans" cxnId="{C304EA3C-68A2-4D9C-B23C-261182AC565C}">
      <dgm:prSet/>
      <dgm:spPr/>
      <dgm:t>
        <a:bodyPr/>
        <a:lstStyle/>
        <a:p>
          <a:endParaRPr lang="en-US"/>
        </a:p>
      </dgm:t>
    </dgm:pt>
    <dgm:pt modelId="{64C2BAB4-9B70-4C63-AE12-8620823D7DE1}" type="sibTrans" cxnId="{C304EA3C-68A2-4D9C-B23C-261182AC565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C7154DF-3650-479C-89B9-AAFC3F8639DA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Full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3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0D363BC2-73F6-4B9D-AFD1-D63248C238C1}" type="parTrans" cxnId="{FF77CC2A-7315-4C1E-9BB0-0DDEE46B5BF6}">
      <dgm:prSet/>
      <dgm:spPr/>
      <dgm:t>
        <a:bodyPr/>
        <a:lstStyle/>
        <a:p>
          <a:endParaRPr lang="en-US"/>
        </a:p>
      </dgm:t>
    </dgm:pt>
    <dgm:pt modelId="{EA24526D-FE4D-4F6D-8116-67703366CB09}" type="sibTrans" cxnId="{FF77CC2A-7315-4C1E-9BB0-0DDEE46B5BF6}">
      <dgm:prSet/>
      <dgm:spPr/>
      <dgm:t>
        <a:bodyPr/>
        <a:lstStyle/>
        <a:p>
          <a:endParaRPr lang="en-US"/>
        </a:p>
      </dgm:t>
    </dgm:pt>
    <dgm:pt modelId="{C43CE3DA-9629-40D8-8062-02A8CA39F8B6}" type="pres">
      <dgm:prSet presAssocID="{719B1252-C1AB-4E10-B704-0CF58085F954}" presName="Name0" presStyleCnt="0">
        <dgm:presLayoutVars>
          <dgm:dir/>
          <dgm:resizeHandles val="exact"/>
        </dgm:presLayoutVars>
      </dgm:prSet>
      <dgm:spPr/>
    </dgm:pt>
    <dgm:pt modelId="{C8DBAA91-7910-483C-9C2E-05FF4C713734}" type="pres">
      <dgm:prSet presAssocID="{007EE3AD-0B1B-4EDD-9786-0200C49A4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50FAE-63F7-42BD-B4B0-DD5E5D14A4BC}" type="pres">
      <dgm:prSet presAssocID="{B5287CBB-4A8D-47CE-9738-0FF75A9215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ECC7502-40C5-4D89-BF1A-0C20DB61D691}" type="pres">
      <dgm:prSet presAssocID="{B5287CBB-4A8D-47CE-9738-0FF75A9215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9F07EB-C14B-414A-89F2-B0DED8B0EA37}" type="pres">
      <dgm:prSet presAssocID="{E285E392-C72C-4255-A03E-9029D1A090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F1BB8-6C4C-4E1F-B25D-7B67AEECC6EF}" type="pres">
      <dgm:prSet presAssocID="{64C2BAB4-9B70-4C63-AE12-8620823D7DE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D3F74E-0867-420F-969B-6B644B6F31A8}" type="pres">
      <dgm:prSet presAssocID="{64C2BAB4-9B70-4C63-AE12-8620823D7DE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361DD3-213C-48B8-AC5E-C8736EE580C2}" type="pres">
      <dgm:prSet presAssocID="{6C7154DF-3650-479C-89B9-AAFC3F8639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EE7D3-87D4-4B95-9284-30D692ABEAA1}" type="presOf" srcId="{B5287CBB-4A8D-47CE-9738-0FF75A921583}" destId="{51350FAE-63F7-42BD-B4B0-DD5E5D14A4BC}" srcOrd="0" destOrd="0" presId="urn:microsoft.com/office/officeart/2005/8/layout/process1"/>
    <dgm:cxn modelId="{64FF7EF3-1E41-4956-83F3-D3261AA04231}" type="presOf" srcId="{B5287CBB-4A8D-47CE-9738-0FF75A921583}" destId="{CECC7502-40C5-4D89-BF1A-0C20DB61D691}" srcOrd="1" destOrd="0" presId="urn:microsoft.com/office/officeart/2005/8/layout/process1"/>
    <dgm:cxn modelId="{FF77CC2A-7315-4C1E-9BB0-0DDEE46B5BF6}" srcId="{719B1252-C1AB-4E10-B704-0CF58085F954}" destId="{6C7154DF-3650-479C-89B9-AAFC3F8639DA}" srcOrd="2" destOrd="0" parTransId="{0D363BC2-73F6-4B9D-AFD1-D63248C238C1}" sibTransId="{EA24526D-FE4D-4F6D-8116-67703366CB09}"/>
    <dgm:cxn modelId="{78A2EA97-8730-4408-8C52-AFCDEA5496FF}" srcId="{719B1252-C1AB-4E10-B704-0CF58085F954}" destId="{007EE3AD-0B1B-4EDD-9786-0200C49A44B2}" srcOrd="0" destOrd="0" parTransId="{828CBAF9-6BDD-43D7-AC85-2E2ED8A13EF5}" sibTransId="{B5287CBB-4A8D-47CE-9738-0FF75A921583}"/>
    <dgm:cxn modelId="{C304EA3C-68A2-4D9C-B23C-261182AC565C}" srcId="{719B1252-C1AB-4E10-B704-0CF58085F954}" destId="{E285E392-C72C-4255-A03E-9029D1A090B3}" srcOrd="1" destOrd="0" parTransId="{8BB14CFE-CA51-44E2-8458-ABDDD09C3C94}" sibTransId="{64C2BAB4-9B70-4C63-AE12-8620823D7DE1}"/>
    <dgm:cxn modelId="{10D4D13D-EFBB-4330-9472-C8B5E9970462}" type="presOf" srcId="{64C2BAB4-9B70-4C63-AE12-8620823D7DE1}" destId="{C16F1BB8-6C4C-4E1F-B25D-7B67AEECC6EF}" srcOrd="0" destOrd="0" presId="urn:microsoft.com/office/officeart/2005/8/layout/process1"/>
    <dgm:cxn modelId="{98B2FC27-C1CD-4ADB-A493-E86FB86C476A}" type="presOf" srcId="{64C2BAB4-9B70-4C63-AE12-8620823D7DE1}" destId="{71D3F74E-0867-420F-969B-6B644B6F31A8}" srcOrd="1" destOrd="0" presId="urn:microsoft.com/office/officeart/2005/8/layout/process1"/>
    <dgm:cxn modelId="{3D182B03-EBE8-4CBA-BA4E-5BA64F3BB0FC}" type="presOf" srcId="{6C7154DF-3650-479C-89B9-AAFC3F8639DA}" destId="{E0361DD3-213C-48B8-AC5E-C8736EE580C2}" srcOrd="0" destOrd="0" presId="urn:microsoft.com/office/officeart/2005/8/layout/process1"/>
    <dgm:cxn modelId="{4A43F204-85AB-4AF3-BB6F-0FED319084F7}" type="presOf" srcId="{007EE3AD-0B1B-4EDD-9786-0200C49A44B2}" destId="{C8DBAA91-7910-483C-9C2E-05FF4C713734}" srcOrd="0" destOrd="0" presId="urn:microsoft.com/office/officeart/2005/8/layout/process1"/>
    <dgm:cxn modelId="{94A1728F-E063-4427-AC65-2A9FC39B2EFF}" type="presOf" srcId="{719B1252-C1AB-4E10-B704-0CF58085F954}" destId="{C43CE3DA-9629-40D8-8062-02A8CA39F8B6}" srcOrd="0" destOrd="0" presId="urn:microsoft.com/office/officeart/2005/8/layout/process1"/>
    <dgm:cxn modelId="{6E80B03E-4EEB-4B40-A619-A3E45C582CBE}" type="presOf" srcId="{E285E392-C72C-4255-A03E-9029D1A090B3}" destId="{639F07EB-C14B-414A-89F2-B0DED8B0EA37}" srcOrd="0" destOrd="0" presId="urn:microsoft.com/office/officeart/2005/8/layout/process1"/>
    <dgm:cxn modelId="{70D4A2D0-FEF5-4877-A301-99B2B6A83084}" type="presParOf" srcId="{C43CE3DA-9629-40D8-8062-02A8CA39F8B6}" destId="{C8DBAA91-7910-483C-9C2E-05FF4C713734}" srcOrd="0" destOrd="0" presId="urn:microsoft.com/office/officeart/2005/8/layout/process1"/>
    <dgm:cxn modelId="{9ECE818C-05E8-4AA8-B722-3527F8347118}" type="presParOf" srcId="{C43CE3DA-9629-40D8-8062-02A8CA39F8B6}" destId="{51350FAE-63F7-42BD-B4B0-DD5E5D14A4BC}" srcOrd="1" destOrd="0" presId="urn:microsoft.com/office/officeart/2005/8/layout/process1"/>
    <dgm:cxn modelId="{A2919CE9-83A0-4ECC-BA3D-3CD0A71C4DF7}" type="presParOf" srcId="{51350FAE-63F7-42BD-B4B0-DD5E5D14A4BC}" destId="{CECC7502-40C5-4D89-BF1A-0C20DB61D691}" srcOrd="0" destOrd="0" presId="urn:microsoft.com/office/officeart/2005/8/layout/process1"/>
    <dgm:cxn modelId="{155F8653-BD66-4C29-9F23-339DC5ECFC7F}" type="presParOf" srcId="{C43CE3DA-9629-40D8-8062-02A8CA39F8B6}" destId="{639F07EB-C14B-414A-89F2-B0DED8B0EA37}" srcOrd="2" destOrd="0" presId="urn:microsoft.com/office/officeart/2005/8/layout/process1"/>
    <dgm:cxn modelId="{0B40FB31-F0B6-40C8-BE1C-3818638D53A5}" type="presParOf" srcId="{C43CE3DA-9629-40D8-8062-02A8CA39F8B6}" destId="{C16F1BB8-6C4C-4E1F-B25D-7B67AEECC6EF}" srcOrd="3" destOrd="0" presId="urn:microsoft.com/office/officeart/2005/8/layout/process1"/>
    <dgm:cxn modelId="{37F75C01-4744-4924-A1DD-D58B603D05DD}" type="presParOf" srcId="{C16F1BB8-6C4C-4E1F-B25D-7B67AEECC6EF}" destId="{71D3F74E-0867-420F-969B-6B644B6F31A8}" srcOrd="0" destOrd="0" presId="urn:microsoft.com/office/officeart/2005/8/layout/process1"/>
    <dgm:cxn modelId="{FE1F775D-B417-4DCC-82E9-BEEEE3343844}" type="presParOf" srcId="{C43CE3DA-9629-40D8-8062-02A8CA39F8B6}" destId="{E0361DD3-213C-48B8-AC5E-C8736EE580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9B1252-C1AB-4E10-B704-0CF58085F9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7EE3AD-0B1B-4EDD-9786-0200C49A44B2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Qualitative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1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828CBAF9-6BDD-43D7-AC85-2E2ED8A13EF5}" type="parTrans" cxnId="{78A2EA97-8730-4408-8C52-AFCDEA5496FF}">
      <dgm:prSet/>
      <dgm:spPr/>
      <dgm:t>
        <a:bodyPr/>
        <a:lstStyle/>
        <a:p>
          <a:endParaRPr lang="en-US"/>
        </a:p>
      </dgm:t>
    </dgm:pt>
    <dgm:pt modelId="{B5287CBB-4A8D-47CE-9738-0FF75A921583}" type="sibTrans" cxnId="{78A2EA97-8730-4408-8C52-AFCDEA5496F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285E392-C72C-4255-A03E-9029D1A090B3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Qualitative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2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8BB14CFE-CA51-44E2-8458-ABDDD09C3C94}" type="parTrans" cxnId="{C304EA3C-68A2-4D9C-B23C-261182AC565C}">
      <dgm:prSet/>
      <dgm:spPr/>
      <dgm:t>
        <a:bodyPr/>
        <a:lstStyle/>
        <a:p>
          <a:endParaRPr lang="en-US"/>
        </a:p>
      </dgm:t>
    </dgm:pt>
    <dgm:pt modelId="{64C2BAB4-9B70-4C63-AE12-8620823D7DE1}" type="sibTrans" cxnId="{C304EA3C-68A2-4D9C-B23C-261182AC565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C7154DF-3650-479C-89B9-AAFC3F8639DA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Qualitative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3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0D363BC2-73F6-4B9D-AFD1-D63248C238C1}" type="parTrans" cxnId="{FF77CC2A-7315-4C1E-9BB0-0DDEE46B5BF6}">
      <dgm:prSet/>
      <dgm:spPr/>
      <dgm:t>
        <a:bodyPr/>
        <a:lstStyle/>
        <a:p>
          <a:endParaRPr lang="en-US"/>
        </a:p>
      </dgm:t>
    </dgm:pt>
    <dgm:pt modelId="{EA24526D-FE4D-4F6D-8116-67703366CB09}" type="sibTrans" cxnId="{FF77CC2A-7315-4C1E-9BB0-0DDEE46B5BF6}">
      <dgm:prSet/>
      <dgm:spPr/>
      <dgm:t>
        <a:bodyPr/>
        <a:lstStyle/>
        <a:p>
          <a:endParaRPr lang="en-US"/>
        </a:p>
      </dgm:t>
    </dgm:pt>
    <dgm:pt modelId="{C43CE3DA-9629-40D8-8062-02A8CA39F8B6}" type="pres">
      <dgm:prSet presAssocID="{719B1252-C1AB-4E10-B704-0CF58085F954}" presName="Name0" presStyleCnt="0">
        <dgm:presLayoutVars>
          <dgm:dir/>
          <dgm:resizeHandles val="exact"/>
        </dgm:presLayoutVars>
      </dgm:prSet>
      <dgm:spPr/>
    </dgm:pt>
    <dgm:pt modelId="{C8DBAA91-7910-483C-9C2E-05FF4C713734}" type="pres">
      <dgm:prSet presAssocID="{007EE3AD-0B1B-4EDD-9786-0200C49A4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50FAE-63F7-42BD-B4B0-DD5E5D14A4BC}" type="pres">
      <dgm:prSet presAssocID="{B5287CBB-4A8D-47CE-9738-0FF75A9215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ECC7502-40C5-4D89-BF1A-0C20DB61D691}" type="pres">
      <dgm:prSet presAssocID="{B5287CBB-4A8D-47CE-9738-0FF75A9215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9F07EB-C14B-414A-89F2-B0DED8B0EA37}" type="pres">
      <dgm:prSet presAssocID="{E285E392-C72C-4255-A03E-9029D1A090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F1BB8-6C4C-4E1F-B25D-7B67AEECC6EF}" type="pres">
      <dgm:prSet presAssocID="{64C2BAB4-9B70-4C63-AE12-8620823D7DE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D3F74E-0867-420F-969B-6B644B6F31A8}" type="pres">
      <dgm:prSet presAssocID="{64C2BAB4-9B70-4C63-AE12-8620823D7DE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361DD3-213C-48B8-AC5E-C8736EE580C2}" type="pres">
      <dgm:prSet presAssocID="{6C7154DF-3650-479C-89B9-AAFC3F8639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3BF42F-17E8-40D8-8A35-B2F70318821C}" type="presOf" srcId="{719B1252-C1AB-4E10-B704-0CF58085F954}" destId="{C43CE3DA-9629-40D8-8062-02A8CA39F8B6}" srcOrd="0" destOrd="0" presId="urn:microsoft.com/office/officeart/2005/8/layout/process1"/>
    <dgm:cxn modelId="{FF77CC2A-7315-4C1E-9BB0-0DDEE46B5BF6}" srcId="{719B1252-C1AB-4E10-B704-0CF58085F954}" destId="{6C7154DF-3650-479C-89B9-AAFC3F8639DA}" srcOrd="2" destOrd="0" parTransId="{0D363BC2-73F6-4B9D-AFD1-D63248C238C1}" sibTransId="{EA24526D-FE4D-4F6D-8116-67703366CB09}"/>
    <dgm:cxn modelId="{8E42C268-B3F0-4C5A-9CC0-B3F9C1CB645B}" type="presOf" srcId="{6C7154DF-3650-479C-89B9-AAFC3F8639DA}" destId="{E0361DD3-213C-48B8-AC5E-C8736EE580C2}" srcOrd="0" destOrd="0" presId="urn:microsoft.com/office/officeart/2005/8/layout/process1"/>
    <dgm:cxn modelId="{78A2EA97-8730-4408-8C52-AFCDEA5496FF}" srcId="{719B1252-C1AB-4E10-B704-0CF58085F954}" destId="{007EE3AD-0B1B-4EDD-9786-0200C49A44B2}" srcOrd="0" destOrd="0" parTransId="{828CBAF9-6BDD-43D7-AC85-2E2ED8A13EF5}" sibTransId="{B5287CBB-4A8D-47CE-9738-0FF75A921583}"/>
    <dgm:cxn modelId="{83D988E6-2481-461F-883B-977E89457C3D}" type="presOf" srcId="{64C2BAB4-9B70-4C63-AE12-8620823D7DE1}" destId="{71D3F74E-0867-420F-969B-6B644B6F31A8}" srcOrd="1" destOrd="0" presId="urn:microsoft.com/office/officeart/2005/8/layout/process1"/>
    <dgm:cxn modelId="{9BC23D9B-655A-49A5-96E5-0EC169B44138}" type="presOf" srcId="{64C2BAB4-9B70-4C63-AE12-8620823D7DE1}" destId="{C16F1BB8-6C4C-4E1F-B25D-7B67AEECC6EF}" srcOrd="0" destOrd="0" presId="urn:microsoft.com/office/officeart/2005/8/layout/process1"/>
    <dgm:cxn modelId="{C7D0BEB4-ADE4-4A9C-ABA3-8367EBA8C44B}" type="presOf" srcId="{007EE3AD-0B1B-4EDD-9786-0200C49A44B2}" destId="{C8DBAA91-7910-483C-9C2E-05FF4C713734}" srcOrd="0" destOrd="0" presId="urn:microsoft.com/office/officeart/2005/8/layout/process1"/>
    <dgm:cxn modelId="{C304EA3C-68A2-4D9C-B23C-261182AC565C}" srcId="{719B1252-C1AB-4E10-B704-0CF58085F954}" destId="{E285E392-C72C-4255-A03E-9029D1A090B3}" srcOrd="1" destOrd="0" parTransId="{8BB14CFE-CA51-44E2-8458-ABDDD09C3C94}" sibTransId="{64C2BAB4-9B70-4C63-AE12-8620823D7DE1}"/>
    <dgm:cxn modelId="{B006ED88-4058-45E2-ADE7-E8BE0F8C2D37}" type="presOf" srcId="{B5287CBB-4A8D-47CE-9738-0FF75A921583}" destId="{51350FAE-63F7-42BD-B4B0-DD5E5D14A4BC}" srcOrd="0" destOrd="0" presId="urn:microsoft.com/office/officeart/2005/8/layout/process1"/>
    <dgm:cxn modelId="{CBE45FFA-B4CD-4D60-B648-8ADE3DBCC95D}" type="presOf" srcId="{B5287CBB-4A8D-47CE-9738-0FF75A921583}" destId="{CECC7502-40C5-4D89-BF1A-0C20DB61D691}" srcOrd="1" destOrd="0" presId="urn:microsoft.com/office/officeart/2005/8/layout/process1"/>
    <dgm:cxn modelId="{A01E0E39-859B-46F3-8FDD-9042F9F5347E}" type="presOf" srcId="{E285E392-C72C-4255-A03E-9029D1A090B3}" destId="{639F07EB-C14B-414A-89F2-B0DED8B0EA37}" srcOrd="0" destOrd="0" presId="urn:microsoft.com/office/officeart/2005/8/layout/process1"/>
    <dgm:cxn modelId="{CE7193E7-3BCE-4F69-92BF-E1EA28AEE7CD}" type="presParOf" srcId="{C43CE3DA-9629-40D8-8062-02A8CA39F8B6}" destId="{C8DBAA91-7910-483C-9C2E-05FF4C713734}" srcOrd="0" destOrd="0" presId="urn:microsoft.com/office/officeart/2005/8/layout/process1"/>
    <dgm:cxn modelId="{FE190403-A2EA-4F38-A67E-2E80BD709EC5}" type="presParOf" srcId="{C43CE3DA-9629-40D8-8062-02A8CA39F8B6}" destId="{51350FAE-63F7-42BD-B4B0-DD5E5D14A4BC}" srcOrd="1" destOrd="0" presId="urn:microsoft.com/office/officeart/2005/8/layout/process1"/>
    <dgm:cxn modelId="{0E1D3577-73CE-488D-9627-FDB1A3C5AAF8}" type="presParOf" srcId="{51350FAE-63F7-42BD-B4B0-DD5E5D14A4BC}" destId="{CECC7502-40C5-4D89-BF1A-0C20DB61D691}" srcOrd="0" destOrd="0" presId="urn:microsoft.com/office/officeart/2005/8/layout/process1"/>
    <dgm:cxn modelId="{DC853FB6-8251-4EE2-B4EA-F16F7D01E90A}" type="presParOf" srcId="{C43CE3DA-9629-40D8-8062-02A8CA39F8B6}" destId="{639F07EB-C14B-414A-89F2-B0DED8B0EA37}" srcOrd="2" destOrd="0" presId="urn:microsoft.com/office/officeart/2005/8/layout/process1"/>
    <dgm:cxn modelId="{CE7F0FCC-A450-4E46-BE90-2F5D8B155655}" type="presParOf" srcId="{C43CE3DA-9629-40D8-8062-02A8CA39F8B6}" destId="{C16F1BB8-6C4C-4E1F-B25D-7B67AEECC6EF}" srcOrd="3" destOrd="0" presId="urn:microsoft.com/office/officeart/2005/8/layout/process1"/>
    <dgm:cxn modelId="{248EA687-EAD6-4E17-9A8C-64515CDAE12C}" type="presParOf" srcId="{C16F1BB8-6C4C-4E1F-B25D-7B67AEECC6EF}" destId="{71D3F74E-0867-420F-969B-6B644B6F31A8}" srcOrd="0" destOrd="0" presId="urn:microsoft.com/office/officeart/2005/8/layout/process1"/>
    <dgm:cxn modelId="{B319E00C-1560-433A-A895-6C289E7EA29C}" type="presParOf" srcId="{C43CE3DA-9629-40D8-8062-02A8CA39F8B6}" destId="{E0361DD3-213C-48B8-AC5E-C8736EE580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9B1252-C1AB-4E10-B704-0CF58085F9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7EE3AD-0B1B-4EDD-9786-0200C49A44B2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Constraint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1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828CBAF9-6BDD-43D7-AC85-2E2ED8A13EF5}" type="parTrans" cxnId="{78A2EA97-8730-4408-8C52-AFCDEA5496FF}">
      <dgm:prSet/>
      <dgm:spPr/>
      <dgm:t>
        <a:bodyPr/>
        <a:lstStyle/>
        <a:p>
          <a:endParaRPr lang="en-US"/>
        </a:p>
      </dgm:t>
    </dgm:pt>
    <dgm:pt modelId="{B5287CBB-4A8D-47CE-9738-0FF75A921583}" type="sibTrans" cxnId="{78A2EA97-8730-4408-8C52-AFCDEA5496F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285E392-C72C-4255-A03E-9029D1A090B3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Constraint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2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8BB14CFE-CA51-44E2-8458-ABDDD09C3C94}" type="parTrans" cxnId="{C304EA3C-68A2-4D9C-B23C-261182AC565C}">
      <dgm:prSet/>
      <dgm:spPr/>
      <dgm:t>
        <a:bodyPr/>
        <a:lstStyle/>
        <a:p>
          <a:endParaRPr lang="en-US"/>
        </a:p>
      </dgm:t>
    </dgm:pt>
    <dgm:pt modelId="{64C2BAB4-9B70-4C63-AE12-8620823D7DE1}" type="sibTrans" cxnId="{C304EA3C-68A2-4D9C-B23C-261182AC565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C7154DF-3650-479C-89B9-AAFC3F8639DA}">
      <dgm:prSet phldrT="[Szöveg]"/>
      <dgm:spPr>
        <a:solidFill>
          <a:srgbClr val="FFFF00"/>
        </a:solidFill>
      </dgm:spPr>
      <dgm:t>
        <a:bodyPr/>
        <a:lstStyle/>
        <a:p>
          <a:r>
            <a:rPr lang="hu-HU" dirty="0" err="1" smtClean="0">
              <a:solidFill>
                <a:schemeClr val="tx1"/>
              </a:solidFill>
            </a:rPr>
            <a:t>Constraint</a:t>
          </a:r>
          <a:r>
            <a:rPr lang="hu-HU" dirty="0" smtClean="0">
              <a:solidFill>
                <a:schemeClr val="tx1"/>
              </a:solidFill>
            </a:rPr>
            <a:t> C</a:t>
          </a:r>
          <a:r>
            <a:rPr lang="hu-HU" baseline="-25000" dirty="0" smtClean="0">
              <a:solidFill>
                <a:schemeClr val="tx1"/>
              </a:solidFill>
            </a:rPr>
            <a:t>3</a:t>
          </a:r>
          <a:r>
            <a:rPr lang="hu-HU" dirty="0" smtClean="0">
              <a:solidFill>
                <a:schemeClr val="tx1"/>
              </a:solidFill>
            </a:rPr>
            <a:t> </a:t>
          </a:r>
          <a:endParaRPr lang="en-US" dirty="0"/>
        </a:p>
      </dgm:t>
    </dgm:pt>
    <dgm:pt modelId="{0D363BC2-73F6-4B9D-AFD1-D63248C238C1}" type="parTrans" cxnId="{FF77CC2A-7315-4C1E-9BB0-0DDEE46B5BF6}">
      <dgm:prSet/>
      <dgm:spPr/>
      <dgm:t>
        <a:bodyPr/>
        <a:lstStyle/>
        <a:p>
          <a:endParaRPr lang="en-US"/>
        </a:p>
      </dgm:t>
    </dgm:pt>
    <dgm:pt modelId="{EA24526D-FE4D-4F6D-8116-67703366CB09}" type="sibTrans" cxnId="{FF77CC2A-7315-4C1E-9BB0-0DDEE46B5BF6}">
      <dgm:prSet/>
      <dgm:spPr/>
      <dgm:t>
        <a:bodyPr/>
        <a:lstStyle/>
        <a:p>
          <a:endParaRPr lang="en-US"/>
        </a:p>
      </dgm:t>
    </dgm:pt>
    <dgm:pt modelId="{C43CE3DA-9629-40D8-8062-02A8CA39F8B6}" type="pres">
      <dgm:prSet presAssocID="{719B1252-C1AB-4E10-B704-0CF58085F954}" presName="Name0" presStyleCnt="0">
        <dgm:presLayoutVars>
          <dgm:dir/>
          <dgm:resizeHandles val="exact"/>
        </dgm:presLayoutVars>
      </dgm:prSet>
      <dgm:spPr/>
    </dgm:pt>
    <dgm:pt modelId="{C8DBAA91-7910-483C-9C2E-05FF4C713734}" type="pres">
      <dgm:prSet presAssocID="{007EE3AD-0B1B-4EDD-9786-0200C49A4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50FAE-63F7-42BD-B4B0-DD5E5D14A4BC}" type="pres">
      <dgm:prSet presAssocID="{B5287CBB-4A8D-47CE-9738-0FF75A921583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CECC7502-40C5-4D89-BF1A-0C20DB61D691}" type="pres">
      <dgm:prSet presAssocID="{B5287CBB-4A8D-47CE-9738-0FF75A9215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9F07EB-C14B-414A-89F2-B0DED8B0EA37}" type="pres">
      <dgm:prSet presAssocID="{E285E392-C72C-4255-A03E-9029D1A090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F1BB8-6C4C-4E1F-B25D-7B67AEECC6EF}" type="pres">
      <dgm:prSet presAssocID="{64C2BAB4-9B70-4C63-AE12-8620823D7DE1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1D3F74E-0867-420F-969B-6B644B6F31A8}" type="pres">
      <dgm:prSet presAssocID="{64C2BAB4-9B70-4C63-AE12-8620823D7DE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361DD3-213C-48B8-AC5E-C8736EE580C2}" type="pres">
      <dgm:prSet presAssocID="{6C7154DF-3650-479C-89B9-AAFC3F8639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7CC2A-7315-4C1E-9BB0-0DDEE46B5BF6}" srcId="{719B1252-C1AB-4E10-B704-0CF58085F954}" destId="{6C7154DF-3650-479C-89B9-AAFC3F8639DA}" srcOrd="2" destOrd="0" parTransId="{0D363BC2-73F6-4B9D-AFD1-D63248C238C1}" sibTransId="{EA24526D-FE4D-4F6D-8116-67703366CB09}"/>
    <dgm:cxn modelId="{78A2EA97-8730-4408-8C52-AFCDEA5496FF}" srcId="{719B1252-C1AB-4E10-B704-0CF58085F954}" destId="{007EE3AD-0B1B-4EDD-9786-0200C49A44B2}" srcOrd="0" destOrd="0" parTransId="{828CBAF9-6BDD-43D7-AC85-2E2ED8A13EF5}" sibTransId="{B5287CBB-4A8D-47CE-9738-0FF75A921583}"/>
    <dgm:cxn modelId="{F857226E-6D1A-4C96-BBB4-356521F0F718}" type="presOf" srcId="{6C7154DF-3650-479C-89B9-AAFC3F8639DA}" destId="{E0361DD3-213C-48B8-AC5E-C8736EE580C2}" srcOrd="0" destOrd="0" presId="urn:microsoft.com/office/officeart/2005/8/layout/process1"/>
    <dgm:cxn modelId="{F362818A-0CD8-4A37-9D52-DBECB332C990}" type="presOf" srcId="{E285E392-C72C-4255-A03E-9029D1A090B3}" destId="{639F07EB-C14B-414A-89F2-B0DED8B0EA37}" srcOrd="0" destOrd="0" presId="urn:microsoft.com/office/officeart/2005/8/layout/process1"/>
    <dgm:cxn modelId="{C304EA3C-68A2-4D9C-B23C-261182AC565C}" srcId="{719B1252-C1AB-4E10-B704-0CF58085F954}" destId="{E285E392-C72C-4255-A03E-9029D1A090B3}" srcOrd="1" destOrd="0" parTransId="{8BB14CFE-CA51-44E2-8458-ABDDD09C3C94}" sibTransId="{64C2BAB4-9B70-4C63-AE12-8620823D7DE1}"/>
    <dgm:cxn modelId="{0BF27B44-B565-4C87-B461-75C25BC0BE06}" type="presOf" srcId="{007EE3AD-0B1B-4EDD-9786-0200C49A44B2}" destId="{C8DBAA91-7910-483C-9C2E-05FF4C713734}" srcOrd="0" destOrd="0" presId="urn:microsoft.com/office/officeart/2005/8/layout/process1"/>
    <dgm:cxn modelId="{B383D7D4-6634-4BB4-BDDF-D27D922B045E}" type="presOf" srcId="{B5287CBB-4A8D-47CE-9738-0FF75A921583}" destId="{CECC7502-40C5-4D89-BF1A-0C20DB61D691}" srcOrd="1" destOrd="0" presId="urn:microsoft.com/office/officeart/2005/8/layout/process1"/>
    <dgm:cxn modelId="{DBCAD373-CAEE-4F7E-96B9-79772666B640}" type="presOf" srcId="{719B1252-C1AB-4E10-B704-0CF58085F954}" destId="{C43CE3DA-9629-40D8-8062-02A8CA39F8B6}" srcOrd="0" destOrd="0" presId="urn:microsoft.com/office/officeart/2005/8/layout/process1"/>
    <dgm:cxn modelId="{5C13DDAE-5BCB-4A1B-A86A-04B42F3234DA}" type="presOf" srcId="{64C2BAB4-9B70-4C63-AE12-8620823D7DE1}" destId="{71D3F74E-0867-420F-969B-6B644B6F31A8}" srcOrd="1" destOrd="0" presId="urn:microsoft.com/office/officeart/2005/8/layout/process1"/>
    <dgm:cxn modelId="{D5EA236C-213E-4F7F-9911-647D210718B0}" type="presOf" srcId="{B5287CBB-4A8D-47CE-9738-0FF75A921583}" destId="{51350FAE-63F7-42BD-B4B0-DD5E5D14A4BC}" srcOrd="0" destOrd="0" presId="urn:microsoft.com/office/officeart/2005/8/layout/process1"/>
    <dgm:cxn modelId="{C4A0620B-E7AD-4F61-8FC7-A5EAABA788E1}" type="presOf" srcId="{64C2BAB4-9B70-4C63-AE12-8620823D7DE1}" destId="{C16F1BB8-6C4C-4E1F-B25D-7B67AEECC6EF}" srcOrd="0" destOrd="0" presId="urn:microsoft.com/office/officeart/2005/8/layout/process1"/>
    <dgm:cxn modelId="{A74FD187-FF03-4262-8E81-F6487333CA49}" type="presParOf" srcId="{C43CE3DA-9629-40D8-8062-02A8CA39F8B6}" destId="{C8DBAA91-7910-483C-9C2E-05FF4C713734}" srcOrd="0" destOrd="0" presId="urn:microsoft.com/office/officeart/2005/8/layout/process1"/>
    <dgm:cxn modelId="{9DE531F9-4D9F-45AD-95A6-A1CB4A6A0816}" type="presParOf" srcId="{C43CE3DA-9629-40D8-8062-02A8CA39F8B6}" destId="{51350FAE-63F7-42BD-B4B0-DD5E5D14A4BC}" srcOrd="1" destOrd="0" presId="urn:microsoft.com/office/officeart/2005/8/layout/process1"/>
    <dgm:cxn modelId="{DB70FC85-C368-47C8-B3C6-38A32C727A07}" type="presParOf" srcId="{51350FAE-63F7-42BD-B4B0-DD5E5D14A4BC}" destId="{CECC7502-40C5-4D89-BF1A-0C20DB61D691}" srcOrd="0" destOrd="0" presId="urn:microsoft.com/office/officeart/2005/8/layout/process1"/>
    <dgm:cxn modelId="{1FAF2B4C-9149-4876-8877-EAB554224604}" type="presParOf" srcId="{C43CE3DA-9629-40D8-8062-02A8CA39F8B6}" destId="{639F07EB-C14B-414A-89F2-B0DED8B0EA37}" srcOrd="2" destOrd="0" presId="urn:microsoft.com/office/officeart/2005/8/layout/process1"/>
    <dgm:cxn modelId="{97625A0D-7C1B-4436-8AB0-FC6E8D8C0C37}" type="presParOf" srcId="{C43CE3DA-9629-40D8-8062-02A8CA39F8B6}" destId="{C16F1BB8-6C4C-4E1F-B25D-7B67AEECC6EF}" srcOrd="3" destOrd="0" presId="urn:microsoft.com/office/officeart/2005/8/layout/process1"/>
    <dgm:cxn modelId="{837B279E-3837-4899-AC3E-B30A95587A97}" type="presParOf" srcId="{C16F1BB8-6C4C-4E1F-B25D-7B67AEECC6EF}" destId="{71D3F74E-0867-420F-969B-6B644B6F31A8}" srcOrd="0" destOrd="0" presId="urn:microsoft.com/office/officeart/2005/8/layout/process1"/>
    <dgm:cxn modelId="{FFB7E8E8-7FB4-4055-A40F-10900A02660E}" type="presParOf" srcId="{C43CE3DA-9629-40D8-8062-02A8CA39F8B6}" destId="{E0361DD3-213C-48B8-AC5E-C8736EE580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9B1252-C1AB-4E10-B704-0CF58085F9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7EE3AD-0B1B-4EDD-9786-0200C49A44B2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Temporal</a:t>
          </a:r>
          <a:r>
            <a:rPr lang="hu-HU" dirty="0" smtClean="0">
              <a:solidFill>
                <a:schemeClr val="bg1"/>
              </a:solidFill>
            </a:rPr>
            <a:t> 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28CBAF9-6BDD-43D7-AC85-2E2ED8A13EF5}" type="parTrans" cxnId="{78A2EA97-8730-4408-8C52-AFCDEA5496FF}">
      <dgm:prSet/>
      <dgm:spPr/>
      <dgm:t>
        <a:bodyPr/>
        <a:lstStyle/>
        <a:p>
          <a:endParaRPr lang="en-US"/>
        </a:p>
      </dgm:t>
    </dgm:pt>
    <dgm:pt modelId="{B5287CBB-4A8D-47CE-9738-0FF75A921583}" type="sibTrans" cxnId="{78A2EA97-8730-4408-8C52-AFCDEA5496FF}">
      <dgm:prSet/>
      <dgm:spPr>
        <a:noFill/>
      </dgm:spPr>
      <dgm:t>
        <a:bodyPr/>
        <a:lstStyle/>
        <a:p>
          <a:endParaRPr lang="en-US"/>
        </a:p>
      </dgm:t>
    </dgm:pt>
    <dgm:pt modelId="{E285E392-C72C-4255-A03E-9029D1A090B3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Temporal</a:t>
          </a:r>
          <a:r>
            <a:rPr lang="hu-HU" dirty="0" smtClean="0">
              <a:solidFill>
                <a:schemeClr val="bg1"/>
              </a:solidFill>
            </a:rPr>
            <a:t> 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BB14CFE-CA51-44E2-8458-ABDDD09C3C94}" type="parTrans" cxnId="{C304EA3C-68A2-4D9C-B23C-261182AC565C}">
      <dgm:prSet/>
      <dgm:spPr/>
      <dgm:t>
        <a:bodyPr/>
        <a:lstStyle/>
        <a:p>
          <a:endParaRPr lang="en-US"/>
        </a:p>
      </dgm:t>
    </dgm:pt>
    <dgm:pt modelId="{64C2BAB4-9B70-4C63-AE12-8620823D7DE1}" type="sibTrans" cxnId="{C304EA3C-68A2-4D9C-B23C-261182AC565C}">
      <dgm:prSet/>
      <dgm:spPr>
        <a:noFill/>
      </dgm:spPr>
      <dgm:t>
        <a:bodyPr/>
        <a:lstStyle/>
        <a:p>
          <a:endParaRPr lang="en-US"/>
        </a:p>
      </dgm:t>
    </dgm:pt>
    <dgm:pt modelId="{9DE4E4D2-D986-4DF0-B65A-C3951EFD4F57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Temporal</a:t>
          </a:r>
          <a:r>
            <a:rPr lang="hu-HU" dirty="0" smtClean="0">
              <a:solidFill>
                <a:schemeClr val="bg1"/>
              </a:solidFill>
            </a:rPr>
            <a:t> 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D4CF6633-B540-4DF2-94A2-44FC080BF10B}" type="parTrans" cxnId="{40561921-4140-4342-B05B-A6716EF484E1}">
      <dgm:prSet/>
      <dgm:spPr/>
      <dgm:t>
        <a:bodyPr/>
        <a:lstStyle/>
        <a:p>
          <a:endParaRPr lang="en-US"/>
        </a:p>
      </dgm:t>
    </dgm:pt>
    <dgm:pt modelId="{11A61251-AD59-4D5B-84C9-C49E92DBF650}" type="sibTrans" cxnId="{40561921-4140-4342-B05B-A6716EF484E1}">
      <dgm:prSet/>
      <dgm:spPr>
        <a:noFill/>
      </dgm:spPr>
      <dgm:t>
        <a:bodyPr/>
        <a:lstStyle/>
        <a:p>
          <a:endParaRPr lang="en-US"/>
        </a:p>
      </dgm:t>
    </dgm:pt>
    <dgm:pt modelId="{B89EA6C9-B98A-4A35-AE69-7ED5E2D03EF4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Temporal</a:t>
          </a:r>
          <a:r>
            <a:rPr lang="hu-HU" dirty="0" smtClean="0">
              <a:solidFill>
                <a:schemeClr val="bg1"/>
              </a:solidFill>
            </a:rPr>
            <a:t> 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6672A6F-AC64-4187-BEA5-1D6D89E64FB8}" type="parTrans" cxnId="{3656DBEA-E91B-43D0-8076-2121191B2AA8}">
      <dgm:prSet/>
      <dgm:spPr/>
      <dgm:t>
        <a:bodyPr/>
        <a:lstStyle/>
        <a:p>
          <a:endParaRPr lang="en-US"/>
        </a:p>
      </dgm:t>
    </dgm:pt>
    <dgm:pt modelId="{3E1179E9-A62C-4F42-99E0-2ECA3F52A0D8}" type="sibTrans" cxnId="{3656DBEA-E91B-43D0-8076-2121191B2AA8}">
      <dgm:prSet/>
      <dgm:spPr/>
      <dgm:t>
        <a:bodyPr/>
        <a:lstStyle/>
        <a:p>
          <a:endParaRPr lang="en-US"/>
        </a:p>
      </dgm:t>
    </dgm:pt>
    <dgm:pt modelId="{4CF16E37-3764-4F64-96C9-E33AADE8B680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Temporal</a:t>
          </a:r>
          <a:r>
            <a:rPr lang="hu-HU" dirty="0" smtClean="0">
              <a:solidFill>
                <a:schemeClr val="bg1"/>
              </a:solidFill>
            </a:rPr>
            <a:t> 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309EF5B1-86C0-4D9D-BC36-274C433F2F6C}" type="parTrans" cxnId="{189E756A-E3CC-4444-A7E9-A4CA3260DD0C}">
      <dgm:prSet/>
      <dgm:spPr/>
      <dgm:t>
        <a:bodyPr/>
        <a:lstStyle/>
        <a:p>
          <a:endParaRPr lang="en-US"/>
        </a:p>
      </dgm:t>
    </dgm:pt>
    <dgm:pt modelId="{59CEB375-09A3-42DF-A5ED-51AAD6E4E15E}" type="sibTrans" cxnId="{189E756A-E3CC-4444-A7E9-A4CA3260DD0C}">
      <dgm:prSet/>
      <dgm:spPr>
        <a:noFill/>
      </dgm:spPr>
      <dgm:t>
        <a:bodyPr/>
        <a:lstStyle/>
        <a:p>
          <a:endParaRPr lang="en-US"/>
        </a:p>
      </dgm:t>
    </dgm:pt>
    <dgm:pt modelId="{C43CE3DA-9629-40D8-8062-02A8CA39F8B6}" type="pres">
      <dgm:prSet presAssocID="{719B1252-C1AB-4E10-B704-0CF58085F954}" presName="Name0" presStyleCnt="0">
        <dgm:presLayoutVars>
          <dgm:dir/>
          <dgm:resizeHandles val="exact"/>
        </dgm:presLayoutVars>
      </dgm:prSet>
      <dgm:spPr/>
    </dgm:pt>
    <dgm:pt modelId="{C8DBAA91-7910-483C-9C2E-05FF4C713734}" type="pres">
      <dgm:prSet presAssocID="{007EE3AD-0B1B-4EDD-9786-0200C49A44B2}" presName="node" presStyleLbl="node1" presStyleIdx="0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51350FAE-63F7-42BD-B4B0-DD5E5D14A4BC}" type="pres">
      <dgm:prSet presAssocID="{B5287CBB-4A8D-47CE-9738-0FF75A92158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ECC7502-40C5-4D89-BF1A-0C20DB61D691}" type="pres">
      <dgm:prSet presAssocID="{B5287CBB-4A8D-47CE-9738-0FF75A92158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9F07EB-C14B-414A-89F2-B0DED8B0EA37}" type="pres">
      <dgm:prSet presAssocID="{E285E392-C72C-4255-A03E-9029D1A090B3}" presName="node" presStyleLbl="node1" presStyleIdx="1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C16F1BB8-6C4C-4E1F-B25D-7B67AEECC6EF}" type="pres">
      <dgm:prSet presAssocID="{64C2BAB4-9B70-4C63-AE12-8620823D7DE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1D3F74E-0867-420F-969B-6B644B6F31A8}" type="pres">
      <dgm:prSet presAssocID="{64C2BAB4-9B70-4C63-AE12-8620823D7DE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E1D6DCB-E8D0-4017-8A37-17518A99D59E}" type="pres">
      <dgm:prSet presAssocID="{9DE4E4D2-D986-4DF0-B65A-C3951EFD4F57}" presName="node" presStyleLbl="node1" presStyleIdx="2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6CFBA08-861A-4F36-962B-27831CA6132E}" type="pres">
      <dgm:prSet presAssocID="{11A61251-AD59-4D5B-84C9-C49E92DBF65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8EDBEC2-1F03-409B-BCA4-4CA231DBAFF7}" type="pres">
      <dgm:prSet presAssocID="{11A61251-AD59-4D5B-84C9-C49E92DBF65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F70BD5-18F8-4791-8E97-F9164EC4781C}" type="pres">
      <dgm:prSet presAssocID="{4CF16E37-3764-4F64-96C9-E33AADE8B680}" presName="node" presStyleLbl="node1" presStyleIdx="3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C40FD68-3A84-42AA-A39C-B7D1426E4760}" type="pres">
      <dgm:prSet presAssocID="{59CEB375-09A3-42DF-A5ED-51AAD6E4E15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DA50095-3917-4BF7-BED4-8C616B8D6EB5}" type="pres">
      <dgm:prSet presAssocID="{59CEB375-09A3-42DF-A5ED-51AAD6E4E15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D4D5C3-9655-47F1-8434-74BE590D16DA}" type="pres">
      <dgm:prSet presAssocID="{B89EA6C9-B98A-4A35-AE69-7ED5E2D03EF4}" presName="node" presStyleLbl="node1" presStyleIdx="4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8F053A28-2680-40C5-BAC1-C267D1F25F8A}" type="presOf" srcId="{4CF16E37-3764-4F64-96C9-E33AADE8B680}" destId="{92F70BD5-18F8-4791-8E97-F9164EC4781C}" srcOrd="0" destOrd="0" presId="urn:microsoft.com/office/officeart/2005/8/layout/process1"/>
    <dgm:cxn modelId="{7A5BDF32-2EAB-4488-94B2-6A30831B279F}" type="presOf" srcId="{E285E392-C72C-4255-A03E-9029D1A090B3}" destId="{639F07EB-C14B-414A-89F2-B0DED8B0EA37}" srcOrd="0" destOrd="0" presId="urn:microsoft.com/office/officeart/2005/8/layout/process1"/>
    <dgm:cxn modelId="{356245EB-BC1F-4A1A-8C59-2F9F654154C7}" type="presOf" srcId="{9DE4E4D2-D986-4DF0-B65A-C3951EFD4F57}" destId="{2E1D6DCB-E8D0-4017-8A37-17518A99D59E}" srcOrd="0" destOrd="0" presId="urn:microsoft.com/office/officeart/2005/8/layout/process1"/>
    <dgm:cxn modelId="{84CE5A62-56FF-4A33-9C4D-482C9DEE53B0}" type="presOf" srcId="{B5287CBB-4A8D-47CE-9738-0FF75A921583}" destId="{CECC7502-40C5-4D89-BF1A-0C20DB61D691}" srcOrd="1" destOrd="0" presId="urn:microsoft.com/office/officeart/2005/8/layout/process1"/>
    <dgm:cxn modelId="{E361094F-473C-49D3-AA4A-F2224D8914B2}" type="presOf" srcId="{B89EA6C9-B98A-4A35-AE69-7ED5E2D03EF4}" destId="{DCD4D5C3-9655-47F1-8434-74BE590D16DA}" srcOrd="0" destOrd="0" presId="urn:microsoft.com/office/officeart/2005/8/layout/process1"/>
    <dgm:cxn modelId="{54476E92-C752-40E7-94EF-E1502BEDE79E}" type="presOf" srcId="{007EE3AD-0B1B-4EDD-9786-0200C49A44B2}" destId="{C8DBAA91-7910-483C-9C2E-05FF4C713734}" srcOrd="0" destOrd="0" presId="urn:microsoft.com/office/officeart/2005/8/layout/process1"/>
    <dgm:cxn modelId="{C304EA3C-68A2-4D9C-B23C-261182AC565C}" srcId="{719B1252-C1AB-4E10-B704-0CF58085F954}" destId="{E285E392-C72C-4255-A03E-9029D1A090B3}" srcOrd="1" destOrd="0" parTransId="{8BB14CFE-CA51-44E2-8458-ABDDD09C3C94}" sibTransId="{64C2BAB4-9B70-4C63-AE12-8620823D7DE1}"/>
    <dgm:cxn modelId="{BA8A6597-ACF2-48B2-935C-55F6007A1F0C}" type="presOf" srcId="{11A61251-AD59-4D5B-84C9-C49E92DBF650}" destId="{F6CFBA08-861A-4F36-962B-27831CA6132E}" srcOrd="0" destOrd="0" presId="urn:microsoft.com/office/officeart/2005/8/layout/process1"/>
    <dgm:cxn modelId="{DB6BDB70-9F80-4FBD-B3CA-2EE3F933A58C}" type="presOf" srcId="{59CEB375-09A3-42DF-A5ED-51AAD6E4E15E}" destId="{1DA50095-3917-4BF7-BED4-8C616B8D6EB5}" srcOrd="1" destOrd="0" presId="urn:microsoft.com/office/officeart/2005/8/layout/process1"/>
    <dgm:cxn modelId="{40561921-4140-4342-B05B-A6716EF484E1}" srcId="{719B1252-C1AB-4E10-B704-0CF58085F954}" destId="{9DE4E4D2-D986-4DF0-B65A-C3951EFD4F57}" srcOrd="2" destOrd="0" parTransId="{D4CF6633-B540-4DF2-94A2-44FC080BF10B}" sibTransId="{11A61251-AD59-4D5B-84C9-C49E92DBF650}"/>
    <dgm:cxn modelId="{584C4D30-2D5E-4CEB-9C05-684A43ACD4AC}" type="presOf" srcId="{64C2BAB4-9B70-4C63-AE12-8620823D7DE1}" destId="{C16F1BB8-6C4C-4E1F-B25D-7B67AEECC6EF}" srcOrd="0" destOrd="0" presId="urn:microsoft.com/office/officeart/2005/8/layout/process1"/>
    <dgm:cxn modelId="{78A2EA97-8730-4408-8C52-AFCDEA5496FF}" srcId="{719B1252-C1AB-4E10-B704-0CF58085F954}" destId="{007EE3AD-0B1B-4EDD-9786-0200C49A44B2}" srcOrd="0" destOrd="0" parTransId="{828CBAF9-6BDD-43D7-AC85-2E2ED8A13EF5}" sibTransId="{B5287CBB-4A8D-47CE-9738-0FF75A921583}"/>
    <dgm:cxn modelId="{D1B1D4ED-B728-428F-973F-CECA63108C69}" type="presOf" srcId="{64C2BAB4-9B70-4C63-AE12-8620823D7DE1}" destId="{71D3F74E-0867-420F-969B-6B644B6F31A8}" srcOrd="1" destOrd="0" presId="urn:microsoft.com/office/officeart/2005/8/layout/process1"/>
    <dgm:cxn modelId="{0EFA113C-098F-4465-AA40-CA9BC99F780F}" type="presOf" srcId="{B5287CBB-4A8D-47CE-9738-0FF75A921583}" destId="{51350FAE-63F7-42BD-B4B0-DD5E5D14A4BC}" srcOrd="0" destOrd="0" presId="urn:microsoft.com/office/officeart/2005/8/layout/process1"/>
    <dgm:cxn modelId="{189E756A-E3CC-4444-A7E9-A4CA3260DD0C}" srcId="{719B1252-C1AB-4E10-B704-0CF58085F954}" destId="{4CF16E37-3764-4F64-96C9-E33AADE8B680}" srcOrd="3" destOrd="0" parTransId="{309EF5B1-86C0-4D9D-BC36-274C433F2F6C}" sibTransId="{59CEB375-09A3-42DF-A5ED-51AAD6E4E15E}"/>
    <dgm:cxn modelId="{701DBE03-E040-47FC-ABC2-7E1AC1424F08}" type="presOf" srcId="{11A61251-AD59-4D5B-84C9-C49E92DBF650}" destId="{98EDBEC2-1F03-409B-BCA4-4CA231DBAFF7}" srcOrd="1" destOrd="0" presId="urn:microsoft.com/office/officeart/2005/8/layout/process1"/>
    <dgm:cxn modelId="{27BF6158-8CA7-485A-8BD7-8828895FB29E}" type="presOf" srcId="{59CEB375-09A3-42DF-A5ED-51AAD6E4E15E}" destId="{FC40FD68-3A84-42AA-A39C-B7D1426E4760}" srcOrd="0" destOrd="0" presId="urn:microsoft.com/office/officeart/2005/8/layout/process1"/>
    <dgm:cxn modelId="{B938F58A-FCA1-4C39-9449-E7BA9D11BA88}" type="presOf" srcId="{719B1252-C1AB-4E10-B704-0CF58085F954}" destId="{C43CE3DA-9629-40D8-8062-02A8CA39F8B6}" srcOrd="0" destOrd="0" presId="urn:microsoft.com/office/officeart/2005/8/layout/process1"/>
    <dgm:cxn modelId="{3656DBEA-E91B-43D0-8076-2121191B2AA8}" srcId="{719B1252-C1AB-4E10-B704-0CF58085F954}" destId="{B89EA6C9-B98A-4A35-AE69-7ED5E2D03EF4}" srcOrd="4" destOrd="0" parTransId="{86672A6F-AC64-4187-BEA5-1D6D89E64FB8}" sibTransId="{3E1179E9-A62C-4F42-99E0-2ECA3F52A0D8}"/>
    <dgm:cxn modelId="{34FB6093-872D-4B7E-8342-4DA64E4AC978}" type="presParOf" srcId="{C43CE3DA-9629-40D8-8062-02A8CA39F8B6}" destId="{C8DBAA91-7910-483C-9C2E-05FF4C713734}" srcOrd="0" destOrd="0" presId="urn:microsoft.com/office/officeart/2005/8/layout/process1"/>
    <dgm:cxn modelId="{1977582C-FE42-4762-924F-35879EC01151}" type="presParOf" srcId="{C43CE3DA-9629-40D8-8062-02A8CA39F8B6}" destId="{51350FAE-63F7-42BD-B4B0-DD5E5D14A4BC}" srcOrd="1" destOrd="0" presId="urn:microsoft.com/office/officeart/2005/8/layout/process1"/>
    <dgm:cxn modelId="{C777DE7D-75CF-4088-B015-9146579132EE}" type="presParOf" srcId="{51350FAE-63F7-42BD-B4B0-DD5E5D14A4BC}" destId="{CECC7502-40C5-4D89-BF1A-0C20DB61D691}" srcOrd="0" destOrd="0" presId="urn:microsoft.com/office/officeart/2005/8/layout/process1"/>
    <dgm:cxn modelId="{D2A265FA-0A19-4338-A504-9FD00204259C}" type="presParOf" srcId="{C43CE3DA-9629-40D8-8062-02A8CA39F8B6}" destId="{639F07EB-C14B-414A-89F2-B0DED8B0EA37}" srcOrd="2" destOrd="0" presId="urn:microsoft.com/office/officeart/2005/8/layout/process1"/>
    <dgm:cxn modelId="{506910DC-96E6-4411-B331-182901C7B016}" type="presParOf" srcId="{C43CE3DA-9629-40D8-8062-02A8CA39F8B6}" destId="{C16F1BB8-6C4C-4E1F-B25D-7B67AEECC6EF}" srcOrd="3" destOrd="0" presId="urn:microsoft.com/office/officeart/2005/8/layout/process1"/>
    <dgm:cxn modelId="{D7124284-9080-44DB-9BAF-02C87D1FA12D}" type="presParOf" srcId="{C16F1BB8-6C4C-4E1F-B25D-7B67AEECC6EF}" destId="{71D3F74E-0867-420F-969B-6B644B6F31A8}" srcOrd="0" destOrd="0" presId="urn:microsoft.com/office/officeart/2005/8/layout/process1"/>
    <dgm:cxn modelId="{9806874D-5B66-459E-948E-75F91728F2D4}" type="presParOf" srcId="{C43CE3DA-9629-40D8-8062-02A8CA39F8B6}" destId="{2E1D6DCB-E8D0-4017-8A37-17518A99D59E}" srcOrd="4" destOrd="0" presId="urn:microsoft.com/office/officeart/2005/8/layout/process1"/>
    <dgm:cxn modelId="{EA9EFD7D-8F1A-45BB-A5E2-A4B395049BF3}" type="presParOf" srcId="{C43CE3DA-9629-40D8-8062-02A8CA39F8B6}" destId="{F6CFBA08-861A-4F36-962B-27831CA6132E}" srcOrd="5" destOrd="0" presId="urn:microsoft.com/office/officeart/2005/8/layout/process1"/>
    <dgm:cxn modelId="{BECC65DF-C8B8-4C5A-857A-ECFBF0FCE605}" type="presParOf" srcId="{F6CFBA08-861A-4F36-962B-27831CA6132E}" destId="{98EDBEC2-1F03-409B-BCA4-4CA231DBAFF7}" srcOrd="0" destOrd="0" presId="urn:microsoft.com/office/officeart/2005/8/layout/process1"/>
    <dgm:cxn modelId="{458CF717-C33A-488D-99DE-8F10E35FE2EE}" type="presParOf" srcId="{C43CE3DA-9629-40D8-8062-02A8CA39F8B6}" destId="{92F70BD5-18F8-4791-8E97-F9164EC4781C}" srcOrd="6" destOrd="0" presId="urn:microsoft.com/office/officeart/2005/8/layout/process1"/>
    <dgm:cxn modelId="{37EF287B-07BE-4058-8B11-95E1DAE6E459}" type="presParOf" srcId="{C43CE3DA-9629-40D8-8062-02A8CA39F8B6}" destId="{FC40FD68-3A84-42AA-A39C-B7D1426E4760}" srcOrd="7" destOrd="0" presId="urn:microsoft.com/office/officeart/2005/8/layout/process1"/>
    <dgm:cxn modelId="{F803E171-AEDD-4BB5-B39A-785F1E581626}" type="presParOf" srcId="{FC40FD68-3A84-42AA-A39C-B7D1426E4760}" destId="{1DA50095-3917-4BF7-BED4-8C616B8D6EB5}" srcOrd="0" destOrd="0" presId="urn:microsoft.com/office/officeart/2005/8/layout/process1"/>
    <dgm:cxn modelId="{90DDB56F-1D00-4D79-A66D-111DB88FA0A7}" type="presParOf" srcId="{C43CE3DA-9629-40D8-8062-02A8CA39F8B6}" destId="{DCD4D5C3-9655-47F1-8434-74BE590D16D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9B1252-C1AB-4E10-B704-0CF58085F9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7EE3AD-0B1B-4EDD-9786-0200C49A44B2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Spatial</a:t>
          </a: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28CBAF9-6BDD-43D7-AC85-2E2ED8A13EF5}" type="parTrans" cxnId="{78A2EA97-8730-4408-8C52-AFCDEA5496FF}">
      <dgm:prSet/>
      <dgm:spPr/>
      <dgm:t>
        <a:bodyPr/>
        <a:lstStyle/>
        <a:p>
          <a:endParaRPr lang="en-US"/>
        </a:p>
      </dgm:t>
    </dgm:pt>
    <dgm:pt modelId="{B5287CBB-4A8D-47CE-9738-0FF75A921583}" type="sibTrans" cxnId="{78A2EA97-8730-4408-8C52-AFCDEA5496FF}">
      <dgm:prSet/>
      <dgm:spPr>
        <a:noFill/>
      </dgm:spPr>
      <dgm:t>
        <a:bodyPr/>
        <a:lstStyle/>
        <a:p>
          <a:endParaRPr lang="en-US"/>
        </a:p>
      </dgm:t>
    </dgm:pt>
    <dgm:pt modelId="{E285E392-C72C-4255-A03E-9029D1A090B3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Spatial</a:t>
          </a: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BB14CFE-CA51-44E2-8458-ABDDD09C3C94}" type="parTrans" cxnId="{C304EA3C-68A2-4D9C-B23C-261182AC565C}">
      <dgm:prSet/>
      <dgm:spPr/>
      <dgm:t>
        <a:bodyPr/>
        <a:lstStyle/>
        <a:p>
          <a:endParaRPr lang="en-US"/>
        </a:p>
      </dgm:t>
    </dgm:pt>
    <dgm:pt modelId="{64C2BAB4-9B70-4C63-AE12-8620823D7DE1}" type="sibTrans" cxnId="{C304EA3C-68A2-4D9C-B23C-261182AC565C}">
      <dgm:prSet/>
      <dgm:spPr>
        <a:noFill/>
      </dgm:spPr>
      <dgm:t>
        <a:bodyPr/>
        <a:lstStyle/>
        <a:p>
          <a:endParaRPr lang="en-US"/>
        </a:p>
      </dgm:t>
    </dgm:pt>
    <dgm:pt modelId="{9DE4E4D2-D986-4DF0-B65A-C3951EFD4F57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Spatial</a:t>
          </a: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D4CF6633-B540-4DF2-94A2-44FC080BF10B}" type="parTrans" cxnId="{40561921-4140-4342-B05B-A6716EF484E1}">
      <dgm:prSet/>
      <dgm:spPr/>
      <dgm:t>
        <a:bodyPr/>
        <a:lstStyle/>
        <a:p>
          <a:endParaRPr lang="en-US"/>
        </a:p>
      </dgm:t>
    </dgm:pt>
    <dgm:pt modelId="{11A61251-AD59-4D5B-84C9-C49E92DBF650}" type="sibTrans" cxnId="{40561921-4140-4342-B05B-A6716EF484E1}">
      <dgm:prSet/>
      <dgm:spPr>
        <a:noFill/>
      </dgm:spPr>
      <dgm:t>
        <a:bodyPr/>
        <a:lstStyle/>
        <a:p>
          <a:endParaRPr lang="en-US"/>
        </a:p>
      </dgm:t>
    </dgm:pt>
    <dgm:pt modelId="{B89EA6C9-B98A-4A35-AE69-7ED5E2D03EF4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Spatial</a:t>
          </a: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86672A6F-AC64-4187-BEA5-1D6D89E64FB8}" type="parTrans" cxnId="{3656DBEA-E91B-43D0-8076-2121191B2AA8}">
      <dgm:prSet/>
      <dgm:spPr/>
      <dgm:t>
        <a:bodyPr/>
        <a:lstStyle/>
        <a:p>
          <a:endParaRPr lang="en-US"/>
        </a:p>
      </dgm:t>
    </dgm:pt>
    <dgm:pt modelId="{3E1179E9-A62C-4F42-99E0-2ECA3F52A0D8}" type="sibTrans" cxnId="{3656DBEA-E91B-43D0-8076-2121191B2AA8}">
      <dgm:prSet/>
      <dgm:spPr/>
      <dgm:t>
        <a:bodyPr/>
        <a:lstStyle/>
        <a:p>
          <a:endParaRPr lang="en-US"/>
        </a:p>
      </dgm:t>
    </dgm:pt>
    <dgm:pt modelId="{4CF16E37-3764-4F64-96C9-E33AADE8B680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 err="1" smtClean="0">
              <a:solidFill>
                <a:schemeClr val="bg1"/>
              </a:solidFill>
            </a:rPr>
            <a:t>Spatial</a:t>
          </a: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err="1" smtClean="0">
              <a:solidFill>
                <a:schemeClr val="bg1"/>
              </a:solidFill>
            </a:rPr>
            <a:t>compaction</a:t>
          </a:r>
          <a:r>
            <a:rPr lang="hu-HU" dirty="0" smtClean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309EF5B1-86C0-4D9D-BC36-274C433F2F6C}" type="parTrans" cxnId="{189E756A-E3CC-4444-A7E9-A4CA3260DD0C}">
      <dgm:prSet/>
      <dgm:spPr/>
      <dgm:t>
        <a:bodyPr/>
        <a:lstStyle/>
        <a:p>
          <a:endParaRPr lang="en-US"/>
        </a:p>
      </dgm:t>
    </dgm:pt>
    <dgm:pt modelId="{59CEB375-09A3-42DF-A5ED-51AAD6E4E15E}" type="sibTrans" cxnId="{189E756A-E3CC-4444-A7E9-A4CA3260DD0C}">
      <dgm:prSet/>
      <dgm:spPr>
        <a:noFill/>
      </dgm:spPr>
      <dgm:t>
        <a:bodyPr/>
        <a:lstStyle/>
        <a:p>
          <a:endParaRPr lang="en-US"/>
        </a:p>
      </dgm:t>
    </dgm:pt>
    <dgm:pt modelId="{C43CE3DA-9629-40D8-8062-02A8CA39F8B6}" type="pres">
      <dgm:prSet presAssocID="{719B1252-C1AB-4E10-B704-0CF58085F954}" presName="Name0" presStyleCnt="0">
        <dgm:presLayoutVars>
          <dgm:dir/>
          <dgm:resizeHandles val="exact"/>
        </dgm:presLayoutVars>
      </dgm:prSet>
      <dgm:spPr/>
    </dgm:pt>
    <dgm:pt modelId="{C8DBAA91-7910-483C-9C2E-05FF4C713734}" type="pres">
      <dgm:prSet presAssocID="{007EE3AD-0B1B-4EDD-9786-0200C49A44B2}" presName="node" presStyleLbl="node1" presStyleIdx="0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51350FAE-63F7-42BD-B4B0-DD5E5D14A4BC}" type="pres">
      <dgm:prSet presAssocID="{B5287CBB-4A8D-47CE-9738-0FF75A92158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ECC7502-40C5-4D89-BF1A-0C20DB61D691}" type="pres">
      <dgm:prSet presAssocID="{B5287CBB-4A8D-47CE-9738-0FF75A92158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9F07EB-C14B-414A-89F2-B0DED8B0EA37}" type="pres">
      <dgm:prSet presAssocID="{E285E392-C72C-4255-A03E-9029D1A090B3}" presName="node" presStyleLbl="node1" presStyleIdx="1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C16F1BB8-6C4C-4E1F-B25D-7B67AEECC6EF}" type="pres">
      <dgm:prSet presAssocID="{64C2BAB4-9B70-4C63-AE12-8620823D7DE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1D3F74E-0867-420F-969B-6B644B6F31A8}" type="pres">
      <dgm:prSet presAssocID="{64C2BAB4-9B70-4C63-AE12-8620823D7DE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E1D6DCB-E8D0-4017-8A37-17518A99D59E}" type="pres">
      <dgm:prSet presAssocID="{9DE4E4D2-D986-4DF0-B65A-C3951EFD4F57}" presName="node" presStyleLbl="node1" presStyleIdx="2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6CFBA08-861A-4F36-962B-27831CA6132E}" type="pres">
      <dgm:prSet presAssocID="{11A61251-AD59-4D5B-84C9-C49E92DBF65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8EDBEC2-1F03-409B-BCA4-4CA231DBAFF7}" type="pres">
      <dgm:prSet presAssocID="{11A61251-AD59-4D5B-84C9-C49E92DBF65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F70BD5-18F8-4791-8E97-F9164EC4781C}" type="pres">
      <dgm:prSet presAssocID="{4CF16E37-3764-4F64-96C9-E33AADE8B680}" presName="node" presStyleLbl="node1" presStyleIdx="3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C40FD68-3A84-42AA-A39C-B7D1426E4760}" type="pres">
      <dgm:prSet presAssocID="{59CEB375-09A3-42DF-A5ED-51AAD6E4E15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DA50095-3917-4BF7-BED4-8C616B8D6EB5}" type="pres">
      <dgm:prSet presAssocID="{59CEB375-09A3-42DF-A5ED-51AAD6E4E15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D4D5C3-9655-47F1-8434-74BE590D16DA}" type="pres">
      <dgm:prSet presAssocID="{B89EA6C9-B98A-4A35-AE69-7ED5E2D03EF4}" presName="node" presStyleLbl="node1" presStyleIdx="4" presStyleCnt="5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991AF7EA-4367-4C82-BBE6-FF6FE4C8D445}" type="presOf" srcId="{B89EA6C9-B98A-4A35-AE69-7ED5E2D03EF4}" destId="{DCD4D5C3-9655-47F1-8434-74BE590D16DA}" srcOrd="0" destOrd="0" presId="urn:microsoft.com/office/officeart/2005/8/layout/process1"/>
    <dgm:cxn modelId="{DD16A00E-D295-4BC7-8063-A3EAB9F98E7A}" type="presOf" srcId="{59CEB375-09A3-42DF-A5ED-51AAD6E4E15E}" destId="{1DA50095-3917-4BF7-BED4-8C616B8D6EB5}" srcOrd="1" destOrd="0" presId="urn:microsoft.com/office/officeart/2005/8/layout/process1"/>
    <dgm:cxn modelId="{48778A0C-37C8-4811-867D-369D619EB7B0}" type="presOf" srcId="{719B1252-C1AB-4E10-B704-0CF58085F954}" destId="{C43CE3DA-9629-40D8-8062-02A8CA39F8B6}" srcOrd="0" destOrd="0" presId="urn:microsoft.com/office/officeart/2005/8/layout/process1"/>
    <dgm:cxn modelId="{C304EA3C-68A2-4D9C-B23C-261182AC565C}" srcId="{719B1252-C1AB-4E10-B704-0CF58085F954}" destId="{E285E392-C72C-4255-A03E-9029D1A090B3}" srcOrd="1" destOrd="0" parTransId="{8BB14CFE-CA51-44E2-8458-ABDDD09C3C94}" sibTransId="{64C2BAB4-9B70-4C63-AE12-8620823D7DE1}"/>
    <dgm:cxn modelId="{4A30201E-4FFB-4527-BC9E-EDADB37611FF}" type="presOf" srcId="{64C2BAB4-9B70-4C63-AE12-8620823D7DE1}" destId="{71D3F74E-0867-420F-969B-6B644B6F31A8}" srcOrd="1" destOrd="0" presId="urn:microsoft.com/office/officeart/2005/8/layout/process1"/>
    <dgm:cxn modelId="{20085F36-0841-4D47-BE4B-F4492289EFEE}" type="presOf" srcId="{59CEB375-09A3-42DF-A5ED-51AAD6E4E15E}" destId="{FC40FD68-3A84-42AA-A39C-B7D1426E4760}" srcOrd="0" destOrd="0" presId="urn:microsoft.com/office/officeart/2005/8/layout/process1"/>
    <dgm:cxn modelId="{3F6FA80D-3B35-4FDD-BF08-965D977E8989}" type="presOf" srcId="{4CF16E37-3764-4F64-96C9-E33AADE8B680}" destId="{92F70BD5-18F8-4791-8E97-F9164EC4781C}" srcOrd="0" destOrd="0" presId="urn:microsoft.com/office/officeart/2005/8/layout/process1"/>
    <dgm:cxn modelId="{25A864F8-26CF-4913-A6A0-2B4FA7DC55BA}" type="presOf" srcId="{11A61251-AD59-4D5B-84C9-C49E92DBF650}" destId="{F6CFBA08-861A-4F36-962B-27831CA6132E}" srcOrd="0" destOrd="0" presId="urn:microsoft.com/office/officeart/2005/8/layout/process1"/>
    <dgm:cxn modelId="{1B1A2B31-A587-4EA1-8DAA-2CBAFFFB64C8}" type="presOf" srcId="{E285E392-C72C-4255-A03E-9029D1A090B3}" destId="{639F07EB-C14B-414A-89F2-B0DED8B0EA37}" srcOrd="0" destOrd="0" presId="urn:microsoft.com/office/officeart/2005/8/layout/process1"/>
    <dgm:cxn modelId="{40561921-4140-4342-B05B-A6716EF484E1}" srcId="{719B1252-C1AB-4E10-B704-0CF58085F954}" destId="{9DE4E4D2-D986-4DF0-B65A-C3951EFD4F57}" srcOrd="2" destOrd="0" parTransId="{D4CF6633-B540-4DF2-94A2-44FC080BF10B}" sibTransId="{11A61251-AD59-4D5B-84C9-C49E92DBF650}"/>
    <dgm:cxn modelId="{D5087099-A448-43D9-8642-FC1EA0E9FF12}" type="presOf" srcId="{9DE4E4D2-D986-4DF0-B65A-C3951EFD4F57}" destId="{2E1D6DCB-E8D0-4017-8A37-17518A99D59E}" srcOrd="0" destOrd="0" presId="urn:microsoft.com/office/officeart/2005/8/layout/process1"/>
    <dgm:cxn modelId="{78A2EA97-8730-4408-8C52-AFCDEA5496FF}" srcId="{719B1252-C1AB-4E10-B704-0CF58085F954}" destId="{007EE3AD-0B1B-4EDD-9786-0200C49A44B2}" srcOrd="0" destOrd="0" parTransId="{828CBAF9-6BDD-43D7-AC85-2E2ED8A13EF5}" sibTransId="{B5287CBB-4A8D-47CE-9738-0FF75A921583}"/>
    <dgm:cxn modelId="{924DA8A2-B0BA-425A-9D4C-FCC3A3A51194}" type="presOf" srcId="{B5287CBB-4A8D-47CE-9738-0FF75A921583}" destId="{CECC7502-40C5-4D89-BF1A-0C20DB61D691}" srcOrd="1" destOrd="0" presId="urn:microsoft.com/office/officeart/2005/8/layout/process1"/>
    <dgm:cxn modelId="{E6CD8A61-4AF4-47C1-B221-FB781DEADAF6}" type="presOf" srcId="{B5287CBB-4A8D-47CE-9738-0FF75A921583}" destId="{51350FAE-63F7-42BD-B4B0-DD5E5D14A4BC}" srcOrd="0" destOrd="0" presId="urn:microsoft.com/office/officeart/2005/8/layout/process1"/>
    <dgm:cxn modelId="{9D8C665A-CB24-407A-A77A-63F694E9963F}" type="presOf" srcId="{11A61251-AD59-4D5B-84C9-C49E92DBF650}" destId="{98EDBEC2-1F03-409B-BCA4-4CA231DBAFF7}" srcOrd="1" destOrd="0" presId="urn:microsoft.com/office/officeart/2005/8/layout/process1"/>
    <dgm:cxn modelId="{3218D5C5-BB78-4C97-AAE9-1A85673CABAC}" type="presOf" srcId="{64C2BAB4-9B70-4C63-AE12-8620823D7DE1}" destId="{C16F1BB8-6C4C-4E1F-B25D-7B67AEECC6EF}" srcOrd="0" destOrd="0" presId="urn:microsoft.com/office/officeart/2005/8/layout/process1"/>
    <dgm:cxn modelId="{189E756A-E3CC-4444-A7E9-A4CA3260DD0C}" srcId="{719B1252-C1AB-4E10-B704-0CF58085F954}" destId="{4CF16E37-3764-4F64-96C9-E33AADE8B680}" srcOrd="3" destOrd="0" parTransId="{309EF5B1-86C0-4D9D-BC36-274C433F2F6C}" sibTransId="{59CEB375-09A3-42DF-A5ED-51AAD6E4E15E}"/>
    <dgm:cxn modelId="{3656DBEA-E91B-43D0-8076-2121191B2AA8}" srcId="{719B1252-C1AB-4E10-B704-0CF58085F954}" destId="{B89EA6C9-B98A-4A35-AE69-7ED5E2D03EF4}" srcOrd="4" destOrd="0" parTransId="{86672A6F-AC64-4187-BEA5-1D6D89E64FB8}" sibTransId="{3E1179E9-A62C-4F42-99E0-2ECA3F52A0D8}"/>
    <dgm:cxn modelId="{12BD8940-46C0-4069-9429-C49531721F02}" type="presOf" srcId="{007EE3AD-0B1B-4EDD-9786-0200C49A44B2}" destId="{C8DBAA91-7910-483C-9C2E-05FF4C713734}" srcOrd="0" destOrd="0" presId="urn:microsoft.com/office/officeart/2005/8/layout/process1"/>
    <dgm:cxn modelId="{7D744152-6F40-47BB-95D0-CEB2AAFA61F5}" type="presParOf" srcId="{C43CE3DA-9629-40D8-8062-02A8CA39F8B6}" destId="{C8DBAA91-7910-483C-9C2E-05FF4C713734}" srcOrd="0" destOrd="0" presId="urn:microsoft.com/office/officeart/2005/8/layout/process1"/>
    <dgm:cxn modelId="{8449BE49-9BDC-42AC-B535-47C29AAF30D3}" type="presParOf" srcId="{C43CE3DA-9629-40D8-8062-02A8CA39F8B6}" destId="{51350FAE-63F7-42BD-B4B0-DD5E5D14A4BC}" srcOrd="1" destOrd="0" presId="urn:microsoft.com/office/officeart/2005/8/layout/process1"/>
    <dgm:cxn modelId="{F7745A5A-E852-48B0-A8D3-7C7A1FAF47DB}" type="presParOf" srcId="{51350FAE-63F7-42BD-B4B0-DD5E5D14A4BC}" destId="{CECC7502-40C5-4D89-BF1A-0C20DB61D691}" srcOrd="0" destOrd="0" presId="urn:microsoft.com/office/officeart/2005/8/layout/process1"/>
    <dgm:cxn modelId="{8871936E-C54A-4683-BC0F-C73DAFEF581B}" type="presParOf" srcId="{C43CE3DA-9629-40D8-8062-02A8CA39F8B6}" destId="{639F07EB-C14B-414A-89F2-B0DED8B0EA37}" srcOrd="2" destOrd="0" presId="urn:microsoft.com/office/officeart/2005/8/layout/process1"/>
    <dgm:cxn modelId="{E2EDDBCA-0A5F-4AFA-9333-C1EECB625592}" type="presParOf" srcId="{C43CE3DA-9629-40D8-8062-02A8CA39F8B6}" destId="{C16F1BB8-6C4C-4E1F-B25D-7B67AEECC6EF}" srcOrd="3" destOrd="0" presId="urn:microsoft.com/office/officeart/2005/8/layout/process1"/>
    <dgm:cxn modelId="{5A1B1920-96C1-494C-ACA5-3D3D65160595}" type="presParOf" srcId="{C16F1BB8-6C4C-4E1F-B25D-7B67AEECC6EF}" destId="{71D3F74E-0867-420F-969B-6B644B6F31A8}" srcOrd="0" destOrd="0" presId="urn:microsoft.com/office/officeart/2005/8/layout/process1"/>
    <dgm:cxn modelId="{5AD846B3-FE9A-411E-B9AB-7021EDE92E84}" type="presParOf" srcId="{C43CE3DA-9629-40D8-8062-02A8CA39F8B6}" destId="{2E1D6DCB-E8D0-4017-8A37-17518A99D59E}" srcOrd="4" destOrd="0" presId="urn:microsoft.com/office/officeart/2005/8/layout/process1"/>
    <dgm:cxn modelId="{3DB50312-8009-4563-9223-F3F78BF540E6}" type="presParOf" srcId="{C43CE3DA-9629-40D8-8062-02A8CA39F8B6}" destId="{F6CFBA08-861A-4F36-962B-27831CA6132E}" srcOrd="5" destOrd="0" presId="urn:microsoft.com/office/officeart/2005/8/layout/process1"/>
    <dgm:cxn modelId="{CC9926E8-94DA-4CBD-9CD2-68ACA49C7B50}" type="presParOf" srcId="{F6CFBA08-861A-4F36-962B-27831CA6132E}" destId="{98EDBEC2-1F03-409B-BCA4-4CA231DBAFF7}" srcOrd="0" destOrd="0" presId="urn:microsoft.com/office/officeart/2005/8/layout/process1"/>
    <dgm:cxn modelId="{74188398-6EAF-4580-8130-F166B05CDE01}" type="presParOf" srcId="{C43CE3DA-9629-40D8-8062-02A8CA39F8B6}" destId="{92F70BD5-18F8-4791-8E97-F9164EC4781C}" srcOrd="6" destOrd="0" presId="urn:microsoft.com/office/officeart/2005/8/layout/process1"/>
    <dgm:cxn modelId="{78604D46-FB98-4D24-BC10-6BBF4E9DD233}" type="presParOf" srcId="{C43CE3DA-9629-40D8-8062-02A8CA39F8B6}" destId="{FC40FD68-3A84-42AA-A39C-B7D1426E4760}" srcOrd="7" destOrd="0" presId="urn:microsoft.com/office/officeart/2005/8/layout/process1"/>
    <dgm:cxn modelId="{B96DDE43-D986-4FFE-9883-3A791F02DCA2}" type="presParOf" srcId="{FC40FD68-3A84-42AA-A39C-B7D1426E4760}" destId="{1DA50095-3917-4BF7-BED4-8C616B8D6EB5}" srcOrd="0" destOrd="0" presId="urn:microsoft.com/office/officeart/2005/8/layout/process1"/>
    <dgm:cxn modelId="{F9629289-84BE-4AE3-86FC-4ECB8E4B7689}" type="presParOf" srcId="{C43CE3DA-9629-40D8-8062-02A8CA39F8B6}" destId="{DCD4D5C3-9655-47F1-8434-74BE590D16D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F102D-C6A5-46F9-8A10-9A47D10B7BE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90EBD-D68C-44B9-B138-6F8640D587BF}">
      <dgm:prSet phldrT="[Szöveg]" custT="1"/>
      <dgm:spPr>
        <a:noFill/>
        <a:ln w="57150">
          <a:solidFill>
            <a:srgbClr val="FF9900"/>
          </a:solidFill>
        </a:ln>
      </dgm:spPr>
      <dgm:t>
        <a:bodyPr/>
        <a:lstStyle/>
        <a:p>
          <a:r>
            <a:rPr lang="hu-HU" sz="2400" b="1" dirty="0" err="1" smtClean="0"/>
            <a:t>Existing</a:t>
          </a:r>
          <a:r>
            <a:rPr lang="hu-HU" sz="2400" b="1" dirty="0" smtClean="0"/>
            <a:t> IP</a:t>
          </a:r>
          <a:endParaRPr lang="en-US" sz="2400" b="1" dirty="0"/>
        </a:p>
      </dgm:t>
    </dgm:pt>
    <dgm:pt modelId="{219FB4C9-61B5-4887-9EEF-C256C2B42433}" type="parTrans" cxnId="{882C321D-8D35-486D-A7B4-36C3985AA841}">
      <dgm:prSet/>
      <dgm:spPr/>
      <dgm:t>
        <a:bodyPr/>
        <a:lstStyle/>
        <a:p>
          <a:endParaRPr lang="en-US"/>
        </a:p>
      </dgm:t>
    </dgm:pt>
    <dgm:pt modelId="{492BE8C1-8A0B-4FE1-885A-26535DC249CD}" type="sibTrans" cxnId="{882C321D-8D35-486D-A7B4-36C3985AA841}">
      <dgm:prSet/>
      <dgm:spPr/>
      <dgm:t>
        <a:bodyPr/>
        <a:lstStyle/>
        <a:p>
          <a:endParaRPr lang="en-US"/>
        </a:p>
      </dgm:t>
    </dgm:pt>
    <dgm:pt modelId="{F8DD4DC9-6553-45EC-8089-5BE4FC2BC4EA}">
      <dgm:prSet phldrT="[Szöveg]"/>
      <dgm:spPr>
        <a:solidFill>
          <a:srgbClr val="FFFFCC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hu-HU" dirty="0" err="1" smtClean="0"/>
            <a:t>Components</a:t>
          </a:r>
          <a:endParaRPr lang="en-US" dirty="0"/>
        </a:p>
      </dgm:t>
    </dgm:pt>
    <dgm:pt modelId="{0EFC1632-9952-48F1-A7D4-9AF11AE96337}" type="parTrans" cxnId="{DDD82D8C-46C9-4937-A5EF-1C91700C87DB}">
      <dgm:prSet/>
      <dgm:spPr/>
      <dgm:t>
        <a:bodyPr/>
        <a:lstStyle/>
        <a:p>
          <a:endParaRPr lang="en-US"/>
        </a:p>
      </dgm:t>
    </dgm:pt>
    <dgm:pt modelId="{CF9C258F-3D9D-4551-99D5-4ED0AAB4988C}" type="sibTrans" cxnId="{DDD82D8C-46C9-4937-A5EF-1C91700C87DB}">
      <dgm:prSet/>
      <dgm:spPr/>
      <dgm:t>
        <a:bodyPr/>
        <a:lstStyle/>
        <a:p>
          <a:endParaRPr lang="en-US"/>
        </a:p>
      </dgm:t>
    </dgm:pt>
    <dgm:pt modelId="{00111966-9994-4598-8607-A9CFEDE545ED}">
      <dgm:prSet phldrT="[Szöveg]"/>
      <dgm:spPr>
        <a:solidFill>
          <a:srgbClr val="FFFF00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hu-HU" dirty="0" err="1" smtClean="0"/>
            <a:t>Models</a:t>
          </a:r>
          <a:endParaRPr lang="hu-HU" dirty="0" smtClean="0"/>
        </a:p>
        <a:p>
          <a:endParaRPr lang="hu-HU" dirty="0" smtClean="0"/>
        </a:p>
        <a:p>
          <a:endParaRPr lang="hu-HU" dirty="0" smtClean="0"/>
        </a:p>
        <a:p>
          <a:endParaRPr lang="hu-HU" dirty="0" smtClean="0"/>
        </a:p>
      </dgm:t>
    </dgm:pt>
    <dgm:pt modelId="{5C795D45-A340-468A-98A4-0A3844B43825}" type="parTrans" cxnId="{DCDDDD94-462C-4EA5-B852-2871EDBC5E57}">
      <dgm:prSet/>
      <dgm:spPr/>
      <dgm:t>
        <a:bodyPr/>
        <a:lstStyle/>
        <a:p>
          <a:endParaRPr lang="en-US"/>
        </a:p>
      </dgm:t>
    </dgm:pt>
    <dgm:pt modelId="{F2DE4541-EA3D-482A-930E-54B2B1364808}" type="sibTrans" cxnId="{DCDDDD94-462C-4EA5-B852-2871EDBC5E57}">
      <dgm:prSet/>
      <dgm:spPr/>
      <dgm:t>
        <a:bodyPr/>
        <a:lstStyle/>
        <a:p>
          <a:endParaRPr lang="en-US"/>
        </a:p>
      </dgm:t>
    </dgm:pt>
    <dgm:pt modelId="{5A69E5BD-EFC7-403E-951E-CD25CB223AB2}" type="pres">
      <dgm:prSet presAssocID="{D46F102D-C6A5-46F9-8A10-9A47D10B7B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A2569-41DD-493E-A512-86B6E9AEE383}" type="pres">
      <dgm:prSet presAssocID="{09190EBD-D68C-44B9-B138-6F8640D587BF}" presName="Name8" presStyleCnt="0"/>
      <dgm:spPr/>
    </dgm:pt>
    <dgm:pt modelId="{5394685B-11DE-4C8F-A0CF-4BDE7212C4F3}" type="pres">
      <dgm:prSet presAssocID="{09190EBD-D68C-44B9-B138-6F8640D587B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8A78F-C09A-44A0-84FC-91E1B3CE19CB}" type="pres">
      <dgm:prSet presAssocID="{09190EBD-D68C-44B9-B138-6F8640D587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D1B49-8642-4863-9B40-A28613E15A8F}" type="pres">
      <dgm:prSet presAssocID="{F8DD4DC9-6553-45EC-8089-5BE4FC2BC4EA}" presName="Name8" presStyleCnt="0"/>
      <dgm:spPr/>
    </dgm:pt>
    <dgm:pt modelId="{3CFC11DB-7E5C-4A9A-B000-15695F0C51C9}" type="pres">
      <dgm:prSet presAssocID="{F8DD4DC9-6553-45EC-8089-5BE4FC2BC4EA}" presName="level" presStyleLbl="node1" presStyleIdx="1" presStyleCnt="3" custLinFactNeighborX="-5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86F99-0212-4798-9A22-C36B55D15FC0}" type="pres">
      <dgm:prSet presAssocID="{F8DD4DC9-6553-45EC-8089-5BE4FC2BC4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FF7F-0FA5-4EA7-9F64-F222D14940A9}" type="pres">
      <dgm:prSet presAssocID="{00111966-9994-4598-8607-A9CFEDE545ED}" presName="Name8" presStyleCnt="0"/>
      <dgm:spPr/>
    </dgm:pt>
    <dgm:pt modelId="{AD779490-3F4C-4B3A-8B64-B6DB9F910FAA}" type="pres">
      <dgm:prSet presAssocID="{00111966-9994-4598-8607-A9CFEDE545E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31553-0089-4EF9-BC2E-27AAC123993B}" type="pres">
      <dgm:prSet presAssocID="{00111966-9994-4598-8607-A9CFEDE545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DDD94-462C-4EA5-B852-2871EDBC5E57}" srcId="{D46F102D-C6A5-46F9-8A10-9A47D10B7BE2}" destId="{00111966-9994-4598-8607-A9CFEDE545ED}" srcOrd="2" destOrd="0" parTransId="{5C795D45-A340-468A-98A4-0A3844B43825}" sibTransId="{F2DE4541-EA3D-482A-930E-54B2B1364808}"/>
    <dgm:cxn modelId="{3A1EFCA9-F366-4A8B-9F27-468A2334FACE}" type="presOf" srcId="{09190EBD-D68C-44B9-B138-6F8640D587BF}" destId="{5394685B-11DE-4C8F-A0CF-4BDE7212C4F3}" srcOrd="0" destOrd="0" presId="urn:microsoft.com/office/officeart/2005/8/layout/pyramid3"/>
    <dgm:cxn modelId="{B084FE59-EC0C-4762-B3EA-4322727BA7E9}" type="presOf" srcId="{D46F102D-C6A5-46F9-8A10-9A47D10B7BE2}" destId="{5A69E5BD-EFC7-403E-951E-CD25CB223AB2}" srcOrd="0" destOrd="0" presId="urn:microsoft.com/office/officeart/2005/8/layout/pyramid3"/>
    <dgm:cxn modelId="{5A9AD343-2B7D-4D02-BDBD-1097586D34A3}" type="presOf" srcId="{00111966-9994-4598-8607-A9CFEDE545ED}" destId="{A2931553-0089-4EF9-BC2E-27AAC123993B}" srcOrd="1" destOrd="0" presId="urn:microsoft.com/office/officeart/2005/8/layout/pyramid3"/>
    <dgm:cxn modelId="{4040E564-B900-4B1E-AFBC-FF169E27C7AD}" type="presOf" srcId="{F8DD4DC9-6553-45EC-8089-5BE4FC2BC4EA}" destId="{8BA86F99-0212-4798-9A22-C36B55D15FC0}" srcOrd="1" destOrd="0" presId="urn:microsoft.com/office/officeart/2005/8/layout/pyramid3"/>
    <dgm:cxn modelId="{9F7284B9-38F2-45FA-AB2A-0BEDD8C6F551}" type="presOf" srcId="{09190EBD-D68C-44B9-B138-6F8640D587BF}" destId="{7558A78F-C09A-44A0-84FC-91E1B3CE19CB}" srcOrd="1" destOrd="0" presId="urn:microsoft.com/office/officeart/2005/8/layout/pyramid3"/>
    <dgm:cxn modelId="{882C321D-8D35-486D-A7B4-36C3985AA841}" srcId="{D46F102D-C6A5-46F9-8A10-9A47D10B7BE2}" destId="{09190EBD-D68C-44B9-B138-6F8640D587BF}" srcOrd="0" destOrd="0" parTransId="{219FB4C9-61B5-4887-9EEF-C256C2B42433}" sibTransId="{492BE8C1-8A0B-4FE1-885A-26535DC249CD}"/>
    <dgm:cxn modelId="{90A79FAD-C6A2-4BE7-9735-E4750800C44C}" type="presOf" srcId="{00111966-9994-4598-8607-A9CFEDE545ED}" destId="{AD779490-3F4C-4B3A-8B64-B6DB9F910FAA}" srcOrd="0" destOrd="0" presId="urn:microsoft.com/office/officeart/2005/8/layout/pyramid3"/>
    <dgm:cxn modelId="{3BCB8205-3C51-467D-A321-2A203835FA47}" type="presOf" srcId="{F8DD4DC9-6553-45EC-8089-5BE4FC2BC4EA}" destId="{3CFC11DB-7E5C-4A9A-B000-15695F0C51C9}" srcOrd="0" destOrd="0" presId="urn:microsoft.com/office/officeart/2005/8/layout/pyramid3"/>
    <dgm:cxn modelId="{DDD82D8C-46C9-4937-A5EF-1C91700C87DB}" srcId="{D46F102D-C6A5-46F9-8A10-9A47D10B7BE2}" destId="{F8DD4DC9-6553-45EC-8089-5BE4FC2BC4EA}" srcOrd="1" destOrd="0" parTransId="{0EFC1632-9952-48F1-A7D4-9AF11AE96337}" sibTransId="{CF9C258F-3D9D-4551-99D5-4ED0AAB4988C}"/>
    <dgm:cxn modelId="{F5D7C79D-1C96-4169-82D6-C147DF984AAE}" type="presParOf" srcId="{5A69E5BD-EFC7-403E-951E-CD25CB223AB2}" destId="{A71A2569-41DD-493E-A512-86B6E9AEE383}" srcOrd="0" destOrd="0" presId="urn:microsoft.com/office/officeart/2005/8/layout/pyramid3"/>
    <dgm:cxn modelId="{EEF50A6B-574B-4309-95AD-876E23AEE8CD}" type="presParOf" srcId="{A71A2569-41DD-493E-A512-86B6E9AEE383}" destId="{5394685B-11DE-4C8F-A0CF-4BDE7212C4F3}" srcOrd="0" destOrd="0" presId="urn:microsoft.com/office/officeart/2005/8/layout/pyramid3"/>
    <dgm:cxn modelId="{55ECE709-33D6-4ED0-B490-5DFA640CBA44}" type="presParOf" srcId="{A71A2569-41DD-493E-A512-86B6E9AEE383}" destId="{7558A78F-C09A-44A0-84FC-91E1B3CE19CB}" srcOrd="1" destOrd="0" presId="urn:microsoft.com/office/officeart/2005/8/layout/pyramid3"/>
    <dgm:cxn modelId="{AAE61799-362A-48C9-A652-1FB9ED76E27D}" type="presParOf" srcId="{5A69E5BD-EFC7-403E-951E-CD25CB223AB2}" destId="{D22D1B49-8642-4863-9B40-A28613E15A8F}" srcOrd="1" destOrd="0" presId="urn:microsoft.com/office/officeart/2005/8/layout/pyramid3"/>
    <dgm:cxn modelId="{BEFCC243-7C90-4C14-BB4E-D35A48F8F8C1}" type="presParOf" srcId="{D22D1B49-8642-4863-9B40-A28613E15A8F}" destId="{3CFC11DB-7E5C-4A9A-B000-15695F0C51C9}" srcOrd="0" destOrd="0" presId="urn:microsoft.com/office/officeart/2005/8/layout/pyramid3"/>
    <dgm:cxn modelId="{67677C4A-D168-4A4F-95D4-B7E38A56889C}" type="presParOf" srcId="{D22D1B49-8642-4863-9B40-A28613E15A8F}" destId="{8BA86F99-0212-4798-9A22-C36B55D15FC0}" srcOrd="1" destOrd="0" presId="urn:microsoft.com/office/officeart/2005/8/layout/pyramid3"/>
    <dgm:cxn modelId="{82C727B9-AFE9-4BFF-91FB-FC129F575EB9}" type="presParOf" srcId="{5A69E5BD-EFC7-403E-951E-CD25CB223AB2}" destId="{45F8FF7F-0FA5-4EA7-9F64-F222D14940A9}" srcOrd="2" destOrd="0" presId="urn:microsoft.com/office/officeart/2005/8/layout/pyramid3"/>
    <dgm:cxn modelId="{94205B03-1F1B-46EA-BD26-E703459B04CF}" type="presParOf" srcId="{45F8FF7F-0FA5-4EA7-9F64-F222D14940A9}" destId="{AD779490-3F4C-4B3A-8B64-B6DB9F910FAA}" srcOrd="0" destOrd="0" presId="urn:microsoft.com/office/officeart/2005/8/layout/pyramid3"/>
    <dgm:cxn modelId="{08073C12-B6B4-4890-AE9B-9E2B3EC643CE}" type="presParOf" srcId="{45F8FF7F-0FA5-4EA7-9F64-F222D14940A9}" destId="{A2931553-0089-4EF9-BC2E-27AAC12399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E30A6-8AEA-49F1-9023-615D83E5D2DB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BAFE8-CEA8-433F-B394-BC210D3CA9F9}">
      <dgm:prSet phldrT="[Szöveg]"/>
      <dgm:spPr/>
      <dgm:t>
        <a:bodyPr/>
        <a:lstStyle/>
        <a:p>
          <a:r>
            <a:rPr lang="en-US" noProof="0" dirty="0" smtClean="0">
              <a:solidFill>
                <a:srgbClr val="B90F22"/>
              </a:solidFill>
            </a:rPr>
            <a:t>Concept</a:t>
          </a:r>
          <a:endParaRPr lang="en-US" noProof="0" dirty="0">
            <a:solidFill>
              <a:srgbClr val="B90F22"/>
            </a:solidFill>
          </a:endParaRPr>
        </a:p>
      </dgm:t>
    </dgm:pt>
    <dgm:pt modelId="{F9B4AC83-8DD8-48EE-B840-A20A945FF796}" type="parTrans" cxnId="{29FBDEF2-25AA-4ABB-8607-7CDBCEDE2EB7}">
      <dgm:prSet/>
      <dgm:spPr/>
      <dgm:t>
        <a:bodyPr/>
        <a:lstStyle/>
        <a:p>
          <a:endParaRPr lang="en-US"/>
        </a:p>
      </dgm:t>
    </dgm:pt>
    <dgm:pt modelId="{6CE5BF29-8CF5-4D98-BEA4-986C86AB2BCB}" type="sibTrans" cxnId="{29FBDEF2-25AA-4ABB-8607-7CDBCEDE2EB7}">
      <dgm:prSet/>
      <dgm:spPr/>
      <dgm:t>
        <a:bodyPr/>
        <a:lstStyle/>
        <a:p>
          <a:endParaRPr lang="en-US"/>
        </a:p>
      </dgm:t>
    </dgm:pt>
    <dgm:pt modelId="{D6E4AECF-EF9A-4BC1-AB91-77BFB6ECD89B}">
      <dgm:prSet phldrT="[Szöveg]"/>
      <dgm:spPr/>
      <dgm:t>
        <a:bodyPr/>
        <a:lstStyle/>
        <a:p>
          <a:r>
            <a:rPr lang="en-US" noProof="0" dirty="0" smtClean="0"/>
            <a:t>Ontology</a:t>
          </a:r>
          <a:endParaRPr lang="en-US" noProof="0" dirty="0"/>
        </a:p>
      </dgm:t>
    </dgm:pt>
    <dgm:pt modelId="{1EF7FEAC-9680-49E0-B7BF-20A87E98812B}" type="parTrans" cxnId="{0A504DB0-CB06-461B-98D1-5AE5F86FE394}">
      <dgm:prSet/>
      <dgm:spPr/>
      <dgm:t>
        <a:bodyPr/>
        <a:lstStyle/>
        <a:p>
          <a:endParaRPr lang="en-US"/>
        </a:p>
      </dgm:t>
    </dgm:pt>
    <dgm:pt modelId="{1E75F90C-11D8-4E47-BBDA-1605A3D4C201}" type="sibTrans" cxnId="{0A504DB0-CB06-461B-98D1-5AE5F86FE394}">
      <dgm:prSet/>
      <dgm:spPr/>
      <dgm:t>
        <a:bodyPr/>
        <a:lstStyle/>
        <a:p>
          <a:endParaRPr lang="en-US"/>
        </a:p>
      </dgm:t>
    </dgm:pt>
    <dgm:pt modelId="{1B65ED3F-1A4C-43C6-A0B6-CE40A967D127}">
      <dgm:prSet phldrT="[Szöveg]"/>
      <dgm:spPr/>
      <dgm:t>
        <a:bodyPr/>
        <a:lstStyle/>
        <a:p>
          <a:r>
            <a:rPr lang="en-US" noProof="0" dirty="0" smtClean="0"/>
            <a:t>flexibility</a:t>
          </a:r>
          <a:endParaRPr lang="en-US" noProof="0" dirty="0"/>
        </a:p>
      </dgm:t>
    </dgm:pt>
    <dgm:pt modelId="{89C18E72-5E66-4312-9A49-23E1EF2C313D}" type="parTrans" cxnId="{708674E4-F354-4623-90AF-BEC625AB309F}">
      <dgm:prSet/>
      <dgm:spPr/>
      <dgm:t>
        <a:bodyPr/>
        <a:lstStyle/>
        <a:p>
          <a:endParaRPr lang="en-US"/>
        </a:p>
      </dgm:t>
    </dgm:pt>
    <dgm:pt modelId="{38D4A9CD-4057-4E97-BE45-639F4BA54907}" type="sibTrans" cxnId="{708674E4-F354-4623-90AF-BEC625AB309F}">
      <dgm:prSet/>
      <dgm:spPr/>
      <dgm:t>
        <a:bodyPr/>
        <a:lstStyle/>
        <a:p>
          <a:endParaRPr lang="en-US"/>
        </a:p>
      </dgm:t>
    </dgm:pt>
    <dgm:pt modelId="{24352894-C03A-45AD-881A-6A8729C286F3}">
      <dgm:prSet phldrT="[Szöveg]"/>
      <dgm:spPr/>
      <dgm:t>
        <a:bodyPr/>
        <a:lstStyle/>
        <a:p>
          <a:r>
            <a:rPr lang="en-US" noProof="0" dirty="0" smtClean="0">
              <a:solidFill>
                <a:srgbClr val="B90F22"/>
              </a:solidFill>
            </a:rPr>
            <a:t>Specification </a:t>
          </a:r>
          <a:endParaRPr lang="en-US" noProof="0" dirty="0">
            <a:solidFill>
              <a:srgbClr val="B90F22"/>
            </a:solidFill>
          </a:endParaRPr>
        </a:p>
      </dgm:t>
    </dgm:pt>
    <dgm:pt modelId="{CDCD4457-8FB0-4BF4-8BEE-2497DBE1EDF0}" type="parTrans" cxnId="{2EDD4E45-9C8E-44D9-A03E-833FCE2F3FCA}">
      <dgm:prSet/>
      <dgm:spPr/>
      <dgm:t>
        <a:bodyPr/>
        <a:lstStyle/>
        <a:p>
          <a:endParaRPr lang="en-US"/>
        </a:p>
      </dgm:t>
    </dgm:pt>
    <dgm:pt modelId="{C6E7F1E4-FDAF-4305-AB1B-8A064069D493}" type="sibTrans" cxnId="{2EDD4E45-9C8E-44D9-A03E-833FCE2F3FCA}">
      <dgm:prSet/>
      <dgm:spPr/>
      <dgm:t>
        <a:bodyPr/>
        <a:lstStyle/>
        <a:p>
          <a:endParaRPr lang="en-US"/>
        </a:p>
      </dgm:t>
    </dgm:pt>
    <dgm:pt modelId="{A0458909-35C2-4869-8755-ECAE250A53A3}">
      <dgm:prSet phldrT="[Szöveg]"/>
      <dgm:spPr/>
      <dgm:t>
        <a:bodyPr/>
        <a:lstStyle/>
        <a:p>
          <a:r>
            <a:rPr lang="en-US" noProof="0" dirty="0" smtClean="0"/>
            <a:t>Ontology</a:t>
          </a:r>
          <a:endParaRPr lang="en-US" noProof="0" dirty="0"/>
        </a:p>
      </dgm:t>
    </dgm:pt>
    <dgm:pt modelId="{8B9A2EA0-A740-44CF-9733-35626259FC74}" type="parTrans" cxnId="{6BB60111-47CF-46E6-9A91-BA1168098BBD}">
      <dgm:prSet/>
      <dgm:spPr/>
      <dgm:t>
        <a:bodyPr/>
        <a:lstStyle/>
        <a:p>
          <a:endParaRPr lang="en-US"/>
        </a:p>
      </dgm:t>
    </dgm:pt>
    <dgm:pt modelId="{A0AEB6C5-B87F-4D65-902C-E96FAA4B018C}" type="sibTrans" cxnId="{6BB60111-47CF-46E6-9A91-BA1168098BBD}">
      <dgm:prSet/>
      <dgm:spPr/>
      <dgm:t>
        <a:bodyPr/>
        <a:lstStyle/>
        <a:p>
          <a:endParaRPr lang="en-US"/>
        </a:p>
      </dgm:t>
    </dgm:pt>
    <dgm:pt modelId="{F9D29F41-EB8D-420F-A07D-E2E3D44F4912}">
      <dgm:prSet phldrT="[Szöveg]"/>
      <dgm:spPr/>
      <dgm:t>
        <a:bodyPr/>
        <a:lstStyle/>
        <a:p>
          <a:r>
            <a:rPr lang="en-US" noProof="0" dirty="0" err="1" smtClean="0"/>
            <a:t>Concepts+relations</a:t>
          </a:r>
          <a:endParaRPr lang="en-US" noProof="0" dirty="0"/>
        </a:p>
      </dgm:t>
    </dgm:pt>
    <dgm:pt modelId="{D2811BDC-245B-4775-8597-C0738298C705}" type="parTrans" cxnId="{691D589E-30C1-4468-AAFA-63C5C0F9FAED}">
      <dgm:prSet/>
      <dgm:spPr/>
      <dgm:t>
        <a:bodyPr/>
        <a:lstStyle/>
        <a:p>
          <a:endParaRPr lang="en-US"/>
        </a:p>
      </dgm:t>
    </dgm:pt>
    <dgm:pt modelId="{4DC0B0DF-8442-4477-9BD5-D68B408F910B}" type="sibTrans" cxnId="{691D589E-30C1-4468-AAFA-63C5C0F9FAED}">
      <dgm:prSet/>
      <dgm:spPr/>
      <dgm:t>
        <a:bodyPr/>
        <a:lstStyle/>
        <a:p>
          <a:endParaRPr lang="en-US"/>
        </a:p>
      </dgm:t>
    </dgm:pt>
    <dgm:pt modelId="{E3BD3478-2E10-4258-AF33-18EE454B7283}">
      <dgm:prSet phldrT="[Szöveg]"/>
      <dgm:spPr/>
      <dgm:t>
        <a:bodyPr/>
        <a:lstStyle/>
        <a:p>
          <a:r>
            <a:rPr lang="hu-HU" noProof="0" dirty="0" err="1" smtClean="0">
              <a:solidFill>
                <a:srgbClr val="B90F22"/>
              </a:solidFill>
            </a:rPr>
            <a:t>Structure</a:t>
          </a:r>
          <a:endParaRPr lang="en-US" noProof="0" dirty="0">
            <a:solidFill>
              <a:srgbClr val="B90F22"/>
            </a:solidFill>
          </a:endParaRPr>
        </a:p>
      </dgm:t>
    </dgm:pt>
    <dgm:pt modelId="{64475604-D69E-430E-A5F8-BE5BDD5186D8}" type="parTrans" cxnId="{66FC3A09-8451-43E4-B3AA-CAA27638AA5A}">
      <dgm:prSet/>
      <dgm:spPr/>
      <dgm:t>
        <a:bodyPr/>
        <a:lstStyle/>
        <a:p>
          <a:endParaRPr lang="en-US"/>
        </a:p>
      </dgm:t>
    </dgm:pt>
    <dgm:pt modelId="{9047874C-FC11-41EC-9813-ADA07AA211F1}" type="sibTrans" cxnId="{66FC3A09-8451-43E4-B3AA-CAA27638AA5A}">
      <dgm:prSet/>
      <dgm:spPr/>
      <dgm:t>
        <a:bodyPr/>
        <a:lstStyle/>
        <a:p>
          <a:endParaRPr lang="en-US"/>
        </a:p>
      </dgm:t>
    </dgm:pt>
    <dgm:pt modelId="{A3D75F99-D62D-4E3D-8B16-C2DB6893C8BA}">
      <dgm:prSet phldrT="[Szöveg]"/>
      <dgm:spPr/>
      <dgm:t>
        <a:bodyPr/>
        <a:lstStyle/>
        <a:p>
          <a:r>
            <a:rPr lang="hu-HU" noProof="0" dirty="0" smtClean="0"/>
            <a:t>DSL</a:t>
          </a:r>
          <a:endParaRPr lang="en-US" noProof="0" dirty="0"/>
        </a:p>
      </dgm:t>
    </dgm:pt>
    <dgm:pt modelId="{843F6936-08A9-4504-8009-3B45F697DBCB}" type="parTrans" cxnId="{7958A14F-6340-4190-8667-6EADD2F332CA}">
      <dgm:prSet/>
      <dgm:spPr/>
      <dgm:t>
        <a:bodyPr/>
        <a:lstStyle/>
        <a:p>
          <a:endParaRPr lang="en-US"/>
        </a:p>
      </dgm:t>
    </dgm:pt>
    <dgm:pt modelId="{8F779D4C-7055-4E03-BB99-38C70B8BBF62}" type="sibTrans" cxnId="{7958A14F-6340-4190-8667-6EADD2F332CA}">
      <dgm:prSet/>
      <dgm:spPr/>
      <dgm:t>
        <a:bodyPr/>
        <a:lstStyle/>
        <a:p>
          <a:endParaRPr lang="en-US"/>
        </a:p>
      </dgm:t>
    </dgm:pt>
    <dgm:pt modelId="{F8678CB2-7A98-4432-8403-69672261173B}">
      <dgm:prSet phldrT="[Szöveg]"/>
      <dgm:spPr/>
      <dgm:t>
        <a:bodyPr/>
        <a:lstStyle/>
        <a:p>
          <a:r>
            <a:rPr lang="hu-HU" noProof="0" dirty="0" err="1" smtClean="0"/>
            <a:t>Multi-aspect</a:t>
          </a:r>
          <a:endParaRPr lang="en-US" noProof="0" dirty="0"/>
        </a:p>
      </dgm:t>
    </dgm:pt>
    <dgm:pt modelId="{393A1D6D-5A53-434D-9AE3-0F1FBAB7B4EC}" type="parTrans" cxnId="{13615ECA-2B03-471E-BC60-106F1CEA77B1}">
      <dgm:prSet/>
      <dgm:spPr/>
      <dgm:t>
        <a:bodyPr/>
        <a:lstStyle/>
        <a:p>
          <a:endParaRPr lang="en-US"/>
        </a:p>
      </dgm:t>
    </dgm:pt>
    <dgm:pt modelId="{4773317C-225D-4B51-878A-4FD8D2C3F01D}" type="sibTrans" cxnId="{13615ECA-2B03-471E-BC60-106F1CEA77B1}">
      <dgm:prSet/>
      <dgm:spPr/>
      <dgm:t>
        <a:bodyPr/>
        <a:lstStyle/>
        <a:p>
          <a:endParaRPr lang="en-US"/>
        </a:p>
      </dgm:t>
    </dgm:pt>
    <dgm:pt modelId="{9714EADF-E6DD-4439-8AAA-EBEC3875DFB9}">
      <dgm:prSet phldrT="[Szöveg]"/>
      <dgm:spPr/>
      <dgm:t>
        <a:bodyPr/>
        <a:lstStyle/>
        <a:p>
          <a:r>
            <a:rPr lang="hu-HU" noProof="0" dirty="0" err="1" smtClean="0">
              <a:solidFill>
                <a:srgbClr val="FFFF00"/>
              </a:solidFill>
            </a:rPr>
            <a:t>Implementation</a:t>
          </a:r>
          <a:endParaRPr lang="en-US" noProof="0" dirty="0">
            <a:solidFill>
              <a:srgbClr val="FFFF00"/>
            </a:solidFill>
          </a:endParaRPr>
        </a:p>
      </dgm:t>
    </dgm:pt>
    <dgm:pt modelId="{A12A3998-756A-4E3F-8275-AA4B814D1C23}" type="parTrans" cxnId="{03D53778-C7D9-4511-8923-8158D88182E0}">
      <dgm:prSet/>
      <dgm:spPr/>
      <dgm:t>
        <a:bodyPr/>
        <a:lstStyle/>
        <a:p>
          <a:endParaRPr lang="en-US"/>
        </a:p>
      </dgm:t>
    </dgm:pt>
    <dgm:pt modelId="{0FA72AE0-9939-425B-B2FB-54C1F95DAC15}" type="sibTrans" cxnId="{03D53778-C7D9-4511-8923-8158D88182E0}">
      <dgm:prSet/>
      <dgm:spPr/>
      <dgm:t>
        <a:bodyPr/>
        <a:lstStyle/>
        <a:p>
          <a:endParaRPr lang="en-US"/>
        </a:p>
      </dgm:t>
    </dgm:pt>
    <dgm:pt modelId="{45F7B489-538B-4B0F-8DFC-217B14518906}">
      <dgm:prSet phldrT="[Szöveg]"/>
      <dgm:spPr/>
      <dgm:t>
        <a:bodyPr/>
        <a:lstStyle/>
        <a:p>
          <a:r>
            <a:rPr lang="hu-HU" noProof="0" dirty="0" err="1" smtClean="0"/>
            <a:t>Host</a:t>
          </a:r>
          <a:r>
            <a:rPr lang="hu-HU" noProof="0" dirty="0" smtClean="0"/>
            <a:t> </a:t>
          </a:r>
          <a:r>
            <a:rPr lang="hu-HU" noProof="0" dirty="0" err="1" smtClean="0"/>
            <a:t>language</a:t>
          </a:r>
          <a:endParaRPr lang="en-US" noProof="0" dirty="0"/>
        </a:p>
      </dgm:t>
    </dgm:pt>
    <dgm:pt modelId="{09AEF502-0143-4B9B-861A-A97F38938126}" type="parTrans" cxnId="{96E6D5F9-CBCA-40A4-AC55-F63AB92C1DD7}">
      <dgm:prSet/>
      <dgm:spPr/>
      <dgm:t>
        <a:bodyPr/>
        <a:lstStyle/>
        <a:p>
          <a:endParaRPr lang="en-US"/>
        </a:p>
      </dgm:t>
    </dgm:pt>
    <dgm:pt modelId="{5B8F3CF2-9917-4ABA-8CE8-AE6E172942D7}" type="sibTrans" cxnId="{96E6D5F9-CBCA-40A4-AC55-F63AB92C1DD7}">
      <dgm:prSet/>
      <dgm:spPr/>
      <dgm:t>
        <a:bodyPr/>
        <a:lstStyle/>
        <a:p>
          <a:endParaRPr lang="en-US"/>
        </a:p>
      </dgm:t>
    </dgm:pt>
    <dgm:pt modelId="{E8CA4EFE-E505-4B58-AEC9-CCA727F95991}">
      <dgm:prSet phldrT="[Szöveg]"/>
      <dgm:spPr/>
      <dgm:t>
        <a:bodyPr/>
        <a:lstStyle/>
        <a:p>
          <a:r>
            <a:rPr lang="hu-HU" noProof="0" dirty="0" smtClean="0"/>
            <a:t>UML+System </a:t>
          </a:r>
          <a:r>
            <a:rPr lang="hu-HU" noProof="0" dirty="0" err="1" smtClean="0"/>
            <a:t>modeling</a:t>
          </a:r>
          <a:endParaRPr lang="en-US" noProof="0" dirty="0"/>
        </a:p>
      </dgm:t>
    </dgm:pt>
    <dgm:pt modelId="{34903828-3B27-4660-91FE-37EC9D29C0FA}" type="parTrans" cxnId="{68B95F8D-EC8B-4BDB-96B2-EE73D4ADF5E0}">
      <dgm:prSet/>
      <dgm:spPr/>
      <dgm:t>
        <a:bodyPr/>
        <a:lstStyle/>
        <a:p>
          <a:endParaRPr lang="en-US"/>
        </a:p>
      </dgm:t>
    </dgm:pt>
    <dgm:pt modelId="{9269D973-CEE1-4E40-839E-A52CA77E2D54}" type="sibTrans" cxnId="{68B95F8D-EC8B-4BDB-96B2-EE73D4ADF5E0}">
      <dgm:prSet/>
      <dgm:spPr/>
      <dgm:t>
        <a:bodyPr/>
        <a:lstStyle/>
        <a:p>
          <a:endParaRPr lang="en-US"/>
        </a:p>
      </dgm:t>
    </dgm:pt>
    <dgm:pt modelId="{5029E727-3534-438B-98E7-F06BE9C04648}">
      <dgm:prSet phldrT="[Szöveg]"/>
      <dgm:spPr/>
      <dgm:t>
        <a:bodyPr/>
        <a:lstStyle/>
        <a:p>
          <a:r>
            <a:rPr lang="hu-HU" noProof="0" dirty="0" err="1" smtClean="0"/>
            <a:t>Technology</a:t>
          </a:r>
          <a:r>
            <a:rPr lang="hu-HU" noProof="0" dirty="0" smtClean="0"/>
            <a:t> </a:t>
          </a:r>
          <a:r>
            <a:rPr lang="hu-HU" noProof="0" dirty="0" err="1" smtClean="0"/>
            <a:t>compliance</a:t>
          </a:r>
          <a:r>
            <a:rPr lang="hu-HU" noProof="0" dirty="0" smtClean="0"/>
            <a:t> </a:t>
          </a:r>
          <a:endParaRPr lang="en-US" noProof="0" dirty="0"/>
        </a:p>
      </dgm:t>
    </dgm:pt>
    <dgm:pt modelId="{0DC93486-85D3-4495-9001-426F56CA3BB6}" type="parTrans" cxnId="{7E7C6B71-F764-4703-8032-590FBAFEC018}">
      <dgm:prSet/>
      <dgm:spPr/>
      <dgm:t>
        <a:bodyPr/>
        <a:lstStyle/>
        <a:p>
          <a:endParaRPr lang="en-US"/>
        </a:p>
      </dgm:t>
    </dgm:pt>
    <dgm:pt modelId="{4FE68A23-A955-4911-9837-5DA11C5F3D79}" type="sibTrans" cxnId="{7E7C6B71-F764-4703-8032-590FBAFEC018}">
      <dgm:prSet/>
      <dgm:spPr/>
      <dgm:t>
        <a:bodyPr/>
        <a:lstStyle/>
        <a:p>
          <a:endParaRPr lang="en-US"/>
        </a:p>
      </dgm:t>
    </dgm:pt>
    <dgm:pt modelId="{A472AF18-D71D-4C69-8D16-4ABBDEFEB8D5}">
      <dgm:prSet phldrT="[Szöveg]"/>
      <dgm:spPr/>
      <dgm:t>
        <a:bodyPr/>
        <a:lstStyle/>
        <a:p>
          <a:r>
            <a:rPr lang="hu-HU" noProof="0" dirty="0" err="1" smtClean="0">
              <a:solidFill>
                <a:srgbClr val="FFFF00"/>
              </a:solidFill>
            </a:rPr>
            <a:t>Operation</a:t>
          </a:r>
          <a:endParaRPr lang="en-US" noProof="0" dirty="0">
            <a:solidFill>
              <a:srgbClr val="FFFF00"/>
            </a:solidFill>
          </a:endParaRPr>
        </a:p>
      </dgm:t>
    </dgm:pt>
    <dgm:pt modelId="{D2FA9666-C864-477C-BC9F-2AAE2C9CC641}" type="parTrans" cxnId="{52057FF6-6D97-4481-BB5D-139F0FF0669A}">
      <dgm:prSet/>
      <dgm:spPr/>
      <dgm:t>
        <a:bodyPr/>
        <a:lstStyle/>
        <a:p>
          <a:endParaRPr lang="en-US"/>
        </a:p>
      </dgm:t>
    </dgm:pt>
    <dgm:pt modelId="{6F0FBEF8-1BE1-496D-994F-1A9FA464E4AE}" type="sibTrans" cxnId="{52057FF6-6D97-4481-BB5D-139F0FF0669A}">
      <dgm:prSet/>
      <dgm:spPr/>
      <dgm:t>
        <a:bodyPr/>
        <a:lstStyle/>
        <a:p>
          <a:endParaRPr lang="en-US"/>
        </a:p>
      </dgm:t>
    </dgm:pt>
    <dgm:pt modelId="{EA95A993-DF52-45F0-A5FE-89CECDEC41C8}">
      <dgm:prSet phldrT="[Szöveg]"/>
      <dgm:spPr/>
      <dgm:t>
        <a:bodyPr/>
        <a:lstStyle/>
        <a:p>
          <a:r>
            <a:rPr lang="hu-HU" noProof="0" dirty="0" smtClean="0"/>
            <a:t>?</a:t>
          </a:r>
          <a:endParaRPr lang="en-US" noProof="0" dirty="0"/>
        </a:p>
      </dgm:t>
    </dgm:pt>
    <dgm:pt modelId="{7D234D89-F985-4529-8065-1523840C9ACC}" type="parTrans" cxnId="{96319E32-1386-46D9-91A8-2C92AF8EEAD4}">
      <dgm:prSet/>
      <dgm:spPr/>
      <dgm:t>
        <a:bodyPr/>
        <a:lstStyle/>
        <a:p>
          <a:endParaRPr lang="en-US"/>
        </a:p>
      </dgm:t>
    </dgm:pt>
    <dgm:pt modelId="{C79477C4-7F6A-4F86-9760-84548954E2F6}" type="sibTrans" cxnId="{96319E32-1386-46D9-91A8-2C92AF8EEAD4}">
      <dgm:prSet/>
      <dgm:spPr/>
      <dgm:t>
        <a:bodyPr/>
        <a:lstStyle/>
        <a:p>
          <a:endParaRPr lang="en-US"/>
        </a:p>
      </dgm:t>
    </dgm:pt>
    <dgm:pt modelId="{8BBFBD8E-6815-435B-9DCE-E5C080A97F08}">
      <dgm:prSet phldrT="[Szöveg]"/>
      <dgm:spPr/>
      <dgm:t>
        <a:bodyPr/>
        <a:lstStyle/>
        <a:p>
          <a:r>
            <a:rPr lang="hu-HU" noProof="0" dirty="0" err="1" smtClean="0"/>
            <a:t>Fast</a:t>
          </a:r>
          <a:r>
            <a:rPr lang="hu-HU" noProof="0" dirty="0" smtClean="0"/>
            <a:t> </a:t>
          </a:r>
          <a:r>
            <a:rPr lang="hu-HU" noProof="0" dirty="0" err="1" smtClean="0"/>
            <a:t>execution</a:t>
          </a:r>
          <a:endParaRPr lang="en-US" noProof="0" dirty="0"/>
        </a:p>
      </dgm:t>
    </dgm:pt>
    <dgm:pt modelId="{804B999D-E5A3-48D9-BF4E-F427E7AFA368}" type="parTrans" cxnId="{3B907C01-9A71-4FDE-A40C-075FEAB0441C}">
      <dgm:prSet/>
      <dgm:spPr/>
      <dgm:t>
        <a:bodyPr/>
        <a:lstStyle/>
        <a:p>
          <a:endParaRPr lang="en-US"/>
        </a:p>
      </dgm:t>
    </dgm:pt>
    <dgm:pt modelId="{F3BE3CD7-5E91-4310-AB54-4714BBEB386E}" type="sibTrans" cxnId="{3B907C01-9A71-4FDE-A40C-075FEAB0441C}">
      <dgm:prSet/>
      <dgm:spPr/>
      <dgm:t>
        <a:bodyPr/>
        <a:lstStyle/>
        <a:p>
          <a:endParaRPr lang="en-US"/>
        </a:p>
      </dgm:t>
    </dgm:pt>
    <dgm:pt modelId="{0B07A9E7-FE97-4539-83C1-CAE094DF66F8}" type="pres">
      <dgm:prSet presAssocID="{CC2E30A6-8AEA-49F1-9023-615D83E5D2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A8BC7-E60D-4480-9F26-D94FC0F918FC}" type="pres">
      <dgm:prSet presAssocID="{A472AF18-D71D-4C69-8D16-4ABBDEFEB8D5}" presName="boxAndChildren" presStyleCnt="0"/>
      <dgm:spPr/>
    </dgm:pt>
    <dgm:pt modelId="{2743F797-B25B-4174-83D5-4099301F0DA3}" type="pres">
      <dgm:prSet presAssocID="{A472AF18-D71D-4C69-8D16-4ABBDEFEB8D5}" presName="parentTextBox" presStyleLbl="node1" presStyleIdx="0" presStyleCnt="5"/>
      <dgm:spPr/>
      <dgm:t>
        <a:bodyPr/>
        <a:lstStyle/>
        <a:p>
          <a:endParaRPr lang="en-US"/>
        </a:p>
      </dgm:t>
    </dgm:pt>
    <dgm:pt modelId="{669070D3-5C3D-476F-97B7-4C9E0608B3F3}" type="pres">
      <dgm:prSet presAssocID="{A472AF18-D71D-4C69-8D16-4ABBDEFEB8D5}" presName="entireBox" presStyleLbl="node1" presStyleIdx="0" presStyleCnt="5"/>
      <dgm:spPr/>
      <dgm:t>
        <a:bodyPr/>
        <a:lstStyle/>
        <a:p>
          <a:endParaRPr lang="en-US"/>
        </a:p>
      </dgm:t>
    </dgm:pt>
    <dgm:pt modelId="{ECC5045A-C0E2-4D90-9BDA-1995B1350842}" type="pres">
      <dgm:prSet presAssocID="{A472AF18-D71D-4C69-8D16-4ABBDEFEB8D5}" presName="descendantBox" presStyleCnt="0"/>
      <dgm:spPr/>
    </dgm:pt>
    <dgm:pt modelId="{0A855385-37ED-4754-B231-4798799D27EB}" type="pres">
      <dgm:prSet presAssocID="{EA95A993-DF52-45F0-A5FE-89CECDEC41C8}" presName="childTextBox" presStyleLbl="f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DA148-951D-445F-8DC3-C8801F9C9B23}" type="pres">
      <dgm:prSet presAssocID="{8BBFBD8E-6815-435B-9DCE-E5C080A97F08}" presName="childTextBox" presStyleLbl="f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D6F54-63B7-425D-8A5D-A95FAC7267D7}" type="pres">
      <dgm:prSet presAssocID="{0FA72AE0-9939-425B-B2FB-54C1F95DAC15}" presName="sp" presStyleCnt="0"/>
      <dgm:spPr/>
    </dgm:pt>
    <dgm:pt modelId="{55F4F51B-0B1B-4D10-A39D-247596277C1D}" type="pres">
      <dgm:prSet presAssocID="{9714EADF-E6DD-4439-8AAA-EBEC3875DFB9}" presName="arrowAndChildren" presStyleCnt="0"/>
      <dgm:spPr/>
    </dgm:pt>
    <dgm:pt modelId="{C2BB5AF1-CA1F-4B03-B4AD-346FE78DC549}" type="pres">
      <dgm:prSet presAssocID="{9714EADF-E6DD-4439-8AAA-EBEC3875DFB9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90BF6168-741D-43CE-B7FF-C61BB9806A9B}" type="pres">
      <dgm:prSet presAssocID="{9714EADF-E6DD-4439-8AAA-EBEC3875DFB9}" presName="arrow" presStyleLbl="node1" presStyleIdx="1" presStyleCnt="5"/>
      <dgm:spPr/>
      <dgm:t>
        <a:bodyPr/>
        <a:lstStyle/>
        <a:p>
          <a:endParaRPr lang="en-US"/>
        </a:p>
      </dgm:t>
    </dgm:pt>
    <dgm:pt modelId="{34FC0912-82F7-436F-9601-5D05B9DD9808}" type="pres">
      <dgm:prSet presAssocID="{9714EADF-E6DD-4439-8AAA-EBEC3875DFB9}" presName="descendantArrow" presStyleCnt="0"/>
      <dgm:spPr/>
    </dgm:pt>
    <dgm:pt modelId="{6B842070-AF75-47BC-BA8D-83A79E50D354}" type="pres">
      <dgm:prSet presAssocID="{E8CA4EFE-E505-4B58-AEC9-CCA727F95991}" presName="childTextArrow" presStyleLbl="f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1BBCB-D54D-4B58-B8C3-A37395626C62}" type="pres">
      <dgm:prSet presAssocID="{5029E727-3534-438B-98E7-F06BE9C04648}" presName="childTextArrow" presStyleLbl="f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966C6-6E0E-4D8B-A7B0-53C40F8BDF2E}" type="pres">
      <dgm:prSet presAssocID="{9047874C-FC11-41EC-9813-ADA07AA211F1}" presName="sp" presStyleCnt="0"/>
      <dgm:spPr/>
    </dgm:pt>
    <dgm:pt modelId="{EB3C832F-80DE-45CA-B1A4-AA018FD18D89}" type="pres">
      <dgm:prSet presAssocID="{E3BD3478-2E10-4258-AF33-18EE454B7283}" presName="arrowAndChildren" presStyleCnt="0"/>
      <dgm:spPr/>
    </dgm:pt>
    <dgm:pt modelId="{130A47AC-C868-420F-A3B5-F7F100852A9D}" type="pres">
      <dgm:prSet presAssocID="{E3BD3478-2E10-4258-AF33-18EE454B728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DE1BE8AB-B902-43AB-9FDB-4CAF40631F3C}" type="pres">
      <dgm:prSet presAssocID="{E3BD3478-2E10-4258-AF33-18EE454B7283}" presName="arrow" presStyleLbl="node1" presStyleIdx="2" presStyleCnt="5"/>
      <dgm:spPr/>
      <dgm:t>
        <a:bodyPr/>
        <a:lstStyle/>
        <a:p>
          <a:endParaRPr lang="en-US"/>
        </a:p>
      </dgm:t>
    </dgm:pt>
    <dgm:pt modelId="{88B38251-E928-4AD3-8725-2155E4C8AC54}" type="pres">
      <dgm:prSet presAssocID="{E3BD3478-2E10-4258-AF33-18EE454B7283}" presName="descendantArrow" presStyleCnt="0"/>
      <dgm:spPr/>
    </dgm:pt>
    <dgm:pt modelId="{681ED1AD-97A8-45BA-BCCB-31BFA51CECDD}" type="pres">
      <dgm:prSet presAssocID="{A3D75F99-D62D-4E3D-8B16-C2DB6893C8BA}" presName="childTextArrow" presStyleLbl="f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A02DB-C9BD-4A1E-838C-DA9966374BFF}" type="pres">
      <dgm:prSet presAssocID="{F8678CB2-7A98-4432-8403-69672261173B}" presName="childTextArrow" presStyleLbl="f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458F7-9E33-4081-8692-6AA943FF7390}" type="pres">
      <dgm:prSet presAssocID="{45F7B489-538B-4B0F-8DFC-217B14518906}" presName="childTextArrow" presStyleLbl="f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37DCE-3693-452A-BDB9-7A30AD276D25}" type="pres">
      <dgm:prSet presAssocID="{C6E7F1E4-FDAF-4305-AB1B-8A064069D493}" presName="sp" presStyleCnt="0"/>
      <dgm:spPr/>
    </dgm:pt>
    <dgm:pt modelId="{FABC698C-19D9-400E-8975-A37B8B418DDF}" type="pres">
      <dgm:prSet presAssocID="{24352894-C03A-45AD-881A-6A8729C286F3}" presName="arrowAndChildren" presStyleCnt="0"/>
      <dgm:spPr/>
    </dgm:pt>
    <dgm:pt modelId="{D41EB625-5C0A-4A8C-A65E-E5754CF2ADC8}" type="pres">
      <dgm:prSet presAssocID="{24352894-C03A-45AD-881A-6A8729C286F3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90A5C876-D6FF-4F53-BB8D-2A6D0B894AD0}" type="pres">
      <dgm:prSet presAssocID="{24352894-C03A-45AD-881A-6A8729C286F3}" presName="arrow" presStyleLbl="node1" presStyleIdx="3" presStyleCnt="5"/>
      <dgm:spPr/>
      <dgm:t>
        <a:bodyPr/>
        <a:lstStyle/>
        <a:p>
          <a:endParaRPr lang="en-US"/>
        </a:p>
      </dgm:t>
    </dgm:pt>
    <dgm:pt modelId="{ACEE958C-7485-4D47-A1F4-170D4F8B9B44}" type="pres">
      <dgm:prSet presAssocID="{24352894-C03A-45AD-881A-6A8729C286F3}" presName="descendantArrow" presStyleCnt="0"/>
      <dgm:spPr/>
    </dgm:pt>
    <dgm:pt modelId="{081BFA75-40E5-4527-863C-798470CF4CD5}" type="pres">
      <dgm:prSet presAssocID="{A0458909-35C2-4869-8755-ECAE250A53A3}" presName="childTextArrow" presStyleLbl="f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18999-6681-4BD7-927D-B038C29AFEEA}" type="pres">
      <dgm:prSet presAssocID="{F9D29F41-EB8D-420F-A07D-E2E3D44F4912}" presName="childTextArrow" presStyleLbl="f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20461-8D22-4B5A-BF95-30F148935799}" type="pres">
      <dgm:prSet presAssocID="{6CE5BF29-8CF5-4D98-BEA4-986C86AB2BCB}" presName="sp" presStyleCnt="0"/>
      <dgm:spPr/>
    </dgm:pt>
    <dgm:pt modelId="{8D1532C7-6847-45AC-8050-C6000EA8B111}" type="pres">
      <dgm:prSet presAssocID="{8CDBAFE8-CEA8-433F-B394-BC210D3CA9F9}" presName="arrowAndChildren" presStyleCnt="0"/>
      <dgm:spPr/>
    </dgm:pt>
    <dgm:pt modelId="{AC33C8C3-110D-4D01-97A5-AACBED17F71D}" type="pres">
      <dgm:prSet presAssocID="{8CDBAFE8-CEA8-433F-B394-BC210D3CA9F9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CB6F2B46-4BEC-4144-A58A-16B8D6AA255B}" type="pres">
      <dgm:prSet presAssocID="{8CDBAFE8-CEA8-433F-B394-BC210D3CA9F9}" presName="arrow" presStyleLbl="node1" presStyleIdx="4" presStyleCnt="5" custLinFactNeighborY="-221"/>
      <dgm:spPr/>
      <dgm:t>
        <a:bodyPr/>
        <a:lstStyle/>
        <a:p>
          <a:endParaRPr lang="en-US"/>
        </a:p>
      </dgm:t>
    </dgm:pt>
    <dgm:pt modelId="{25DBB304-6505-4BA0-B0D2-79AFDB1422A7}" type="pres">
      <dgm:prSet presAssocID="{8CDBAFE8-CEA8-433F-B394-BC210D3CA9F9}" presName="descendantArrow" presStyleCnt="0"/>
      <dgm:spPr/>
    </dgm:pt>
    <dgm:pt modelId="{55F260E5-7296-4248-A546-DF54C6833D63}" type="pres">
      <dgm:prSet presAssocID="{D6E4AECF-EF9A-4BC1-AB91-77BFB6ECD89B}" presName="childTextArrow" presStyleLbl="f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FD567-143B-4145-9EFD-15EE970AF220}" type="pres">
      <dgm:prSet presAssocID="{1B65ED3F-1A4C-43C6-A0B6-CE40A967D127}" presName="childTextArrow" presStyleLbl="f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43750-ED6E-4027-9CC6-706A4F37F25F}" type="presOf" srcId="{24352894-C03A-45AD-881A-6A8729C286F3}" destId="{D41EB625-5C0A-4A8C-A65E-E5754CF2ADC8}" srcOrd="0" destOrd="0" presId="urn:microsoft.com/office/officeart/2005/8/layout/process4"/>
    <dgm:cxn modelId="{13615ECA-2B03-471E-BC60-106F1CEA77B1}" srcId="{E3BD3478-2E10-4258-AF33-18EE454B7283}" destId="{F8678CB2-7A98-4432-8403-69672261173B}" srcOrd="1" destOrd="0" parTransId="{393A1D6D-5A53-434D-9AE3-0F1FBAB7B4EC}" sibTransId="{4773317C-225D-4B51-878A-4FD8D2C3F01D}"/>
    <dgm:cxn modelId="{E0486DC7-0C58-42C3-A9AF-1D8EE8E46346}" type="presOf" srcId="{8CDBAFE8-CEA8-433F-B394-BC210D3CA9F9}" destId="{AC33C8C3-110D-4D01-97A5-AACBED17F71D}" srcOrd="0" destOrd="0" presId="urn:microsoft.com/office/officeart/2005/8/layout/process4"/>
    <dgm:cxn modelId="{FADC2CC3-7C30-445C-9EF2-7E7EF415B81E}" type="presOf" srcId="{A472AF18-D71D-4C69-8D16-4ABBDEFEB8D5}" destId="{669070D3-5C3D-476F-97B7-4C9E0608B3F3}" srcOrd="1" destOrd="0" presId="urn:microsoft.com/office/officeart/2005/8/layout/process4"/>
    <dgm:cxn modelId="{691D589E-30C1-4468-AAFA-63C5C0F9FAED}" srcId="{24352894-C03A-45AD-881A-6A8729C286F3}" destId="{F9D29F41-EB8D-420F-A07D-E2E3D44F4912}" srcOrd="1" destOrd="0" parTransId="{D2811BDC-245B-4775-8597-C0738298C705}" sibTransId="{4DC0B0DF-8442-4477-9BD5-D68B408F910B}"/>
    <dgm:cxn modelId="{EB727D3E-4C24-4454-9E0F-EC36061DD53C}" type="presOf" srcId="{8BBFBD8E-6815-435B-9DCE-E5C080A97F08}" destId="{EE7DA148-951D-445F-8DC3-C8801F9C9B23}" srcOrd="0" destOrd="0" presId="urn:microsoft.com/office/officeart/2005/8/layout/process4"/>
    <dgm:cxn modelId="{6BB60111-47CF-46E6-9A91-BA1168098BBD}" srcId="{24352894-C03A-45AD-881A-6A8729C286F3}" destId="{A0458909-35C2-4869-8755-ECAE250A53A3}" srcOrd="0" destOrd="0" parTransId="{8B9A2EA0-A740-44CF-9733-35626259FC74}" sibTransId="{A0AEB6C5-B87F-4D65-902C-E96FAA4B018C}"/>
    <dgm:cxn modelId="{29FBDEF2-25AA-4ABB-8607-7CDBCEDE2EB7}" srcId="{CC2E30A6-8AEA-49F1-9023-615D83E5D2DB}" destId="{8CDBAFE8-CEA8-433F-B394-BC210D3CA9F9}" srcOrd="0" destOrd="0" parTransId="{F9B4AC83-8DD8-48EE-B840-A20A945FF796}" sibTransId="{6CE5BF29-8CF5-4D98-BEA4-986C86AB2BCB}"/>
    <dgm:cxn modelId="{54BE301D-FD90-4C69-B85C-1A8E2D88E0F1}" type="presOf" srcId="{E3BD3478-2E10-4258-AF33-18EE454B7283}" destId="{130A47AC-C868-420F-A3B5-F7F100852A9D}" srcOrd="0" destOrd="0" presId="urn:microsoft.com/office/officeart/2005/8/layout/process4"/>
    <dgm:cxn modelId="{9D36DD5C-A27B-4C74-815A-F8B7EC574E8A}" type="presOf" srcId="{CC2E30A6-8AEA-49F1-9023-615D83E5D2DB}" destId="{0B07A9E7-FE97-4539-83C1-CAE094DF66F8}" srcOrd="0" destOrd="0" presId="urn:microsoft.com/office/officeart/2005/8/layout/process4"/>
    <dgm:cxn modelId="{708674E4-F354-4623-90AF-BEC625AB309F}" srcId="{8CDBAFE8-CEA8-433F-B394-BC210D3CA9F9}" destId="{1B65ED3F-1A4C-43C6-A0B6-CE40A967D127}" srcOrd="1" destOrd="0" parTransId="{89C18E72-5E66-4312-9A49-23E1EF2C313D}" sibTransId="{38D4A9CD-4057-4E97-BE45-639F4BA54907}"/>
    <dgm:cxn modelId="{071B5677-E160-43C4-8DC2-EB359D94938D}" type="presOf" srcId="{E3BD3478-2E10-4258-AF33-18EE454B7283}" destId="{DE1BE8AB-B902-43AB-9FDB-4CAF40631F3C}" srcOrd="1" destOrd="0" presId="urn:microsoft.com/office/officeart/2005/8/layout/process4"/>
    <dgm:cxn modelId="{B0388BB0-FD9B-4616-A093-E1FA94AB920D}" type="presOf" srcId="{A472AF18-D71D-4C69-8D16-4ABBDEFEB8D5}" destId="{2743F797-B25B-4174-83D5-4099301F0DA3}" srcOrd="0" destOrd="0" presId="urn:microsoft.com/office/officeart/2005/8/layout/process4"/>
    <dgm:cxn modelId="{2EDD4E45-9C8E-44D9-A03E-833FCE2F3FCA}" srcId="{CC2E30A6-8AEA-49F1-9023-615D83E5D2DB}" destId="{24352894-C03A-45AD-881A-6A8729C286F3}" srcOrd="1" destOrd="0" parTransId="{CDCD4457-8FB0-4BF4-8BEE-2497DBE1EDF0}" sibTransId="{C6E7F1E4-FDAF-4305-AB1B-8A064069D493}"/>
    <dgm:cxn modelId="{429456F4-261F-4B99-A763-1BF53A72DDD5}" type="presOf" srcId="{24352894-C03A-45AD-881A-6A8729C286F3}" destId="{90A5C876-D6FF-4F53-BB8D-2A6D0B894AD0}" srcOrd="1" destOrd="0" presId="urn:microsoft.com/office/officeart/2005/8/layout/process4"/>
    <dgm:cxn modelId="{7958A14F-6340-4190-8667-6EADD2F332CA}" srcId="{E3BD3478-2E10-4258-AF33-18EE454B7283}" destId="{A3D75F99-D62D-4E3D-8B16-C2DB6893C8BA}" srcOrd="0" destOrd="0" parTransId="{843F6936-08A9-4504-8009-3B45F697DBCB}" sibTransId="{8F779D4C-7055-4E03-BB99-38C70B8BBF62}"/>
    <dgm:cxn modelId="{3B907C01-9A71-4FDE-A40C-075FEAB0441C}" srcId="{A472AF18-D71D-4C69-8D16-4ABBDEFEB8D5}" destId="{8BBFBD8E-6815-435B-9DCE-E5C080A97F08}" srcOrd="1" destOrd="0" parTransId="{804B999D-E5A3-48D9-BF4E-F427E7AFA368}" sibTransId="{F3BE3CD7-5E91-4310-AB54-4714BBEB386E}"/>
    <dgm:cxn modelId="{54B8577F-48ED-4CE1-A28D-EB2E44AB9D66}" type="presOf" srcId="{8CDBAFE8-CEA8-433F-B394-BC210D3CA9F9}" destId="{CB6F2B46-4BEC-4144-A58A-16B8D6AA255B}" srcOrd="1" destOrd="0" presId="urn:microsoft.com/office/officeart/2005/8/layout/process4"/>
    <dgm:cxn modelId="{7E7C6B71-F764-4703-8032-590FBAFEC018}" srcId="{9714EADF-E6DD-4439-8AAA-EBEC3875DFB9}" destId="{5029E727-3534-438B-98E7-F06BE9C04648}" srcOrd="1" destOrd="0" parTransId="{0DC93486-85D3-4495-9001-426F56CA3BB6}" sibTransId="{4FE68A23-A955-4911-9837-5DA11C5F3D79}"/>
    <dgm:cxn modelId="{76C08CBC-6F1F-44F4-A259-1BC2616EEA26}" type="presOf" srcId="{A3D75F99-D62D-4E3D-8B16-C2DB6893C8BA}" destId="{681ED1AD-97A8-45BA-BCCB-31BFA51CECDD}" srcOrd="0" destOrd="0" presId="urn:microsoft.com/office/officeart/2005/8/layout/process4"/>
    <dgm:cxn modelId="{66FC3A09-8451-43E4-B3AA-CAA27638AA5A}" srcId="{CC2E30A6-8AEA-49F1-9023-615D83E5D2DB}" destId="{E3BD3478-2E10-4258-AF33-18EE454B7283}" srcOrd="2" destOrd="0" parTransId="{64475604-D69E-430E-A5F8-BE5BDD5186D8}" sibTransId="{9047874C-FC11-41EC-9813-ADA07AA211F1}"/>
    <dgm:cxn modelId="{069A5974-52CE-4224-AF1B-236A0B69039C}" type="presOf" srcId="{EA95A993-DF52-45F0-A5FE-89CECDEC41C8}" destId="{0A855385-37ED-4754-B231-4798799D27EB}" srcOrd="0" destOrd="0" presId="urn:microsoft.com/office/officeart/2005/8/layout/process4"/>
    <dgm:cxn modelId="{0A504DB0-CB06-461B-98D1-5AE5F86FE394}" srcId="{8CDBAFE8-CEA8-433F-B394-BC210D3CA9F9}" destId="{D6E4AECF-EF9A-4BC1-AB91-77BFB6ECD89B}" srcOrd="0" destOrd="0" parTransId="{1EF7FEAC-9680-49E0-B7BF-20A87E98812B}" sibTransId="{1E75F90C-11D8-4E47-BBDA-1605A3D4C201}"/>
    <dgm:cxn modelId="{03D53778-C7D9-4511-8923-8158D88182E0}" srcId="{CC2E30A6-8AEA-49F1-9023-615D83E5D2DB}" destId="{9714EADF-E6DD-4439-8AAA-EBEC3875DFB9}" srcOrd="3" destOrd="0" parTransId="{A12A3998-756A-4E3F-8275-AA4B814D1C23}" sibTransId="{0FA72AE0-9939-425B-B2FB-54C1F95DAC15}"/>
    <dgm:cxn modelId="{9EF28098-3551-4CAB-BFA6-E63E1D4F0AC3}" type="presOf" srcId="{E8CA4EFE-E505-4B58-AEC9-CCA727F95991}" destId="{6B842070-AF75-47BC-BA8D-83A79E50D354}" srcOrd="0" destOrd="0" presId="urn:microsoft.com/office/officeart/2005/8/layout/process4"/>
    <dgm:cxn modelId="{68B95F8D-EC8B-4BDB-96B2-EE73D4ADF5E0}" srcId="{9714EADF-E6DD-4439-8AAA-EBEC3875DFB9}" destId="{E8CA4EFE-E505-4B58-AEC9-CCA727F95991}" srcOrd="0" destOrd="0" parTransId="{34903828-3B27-4660-91FE-37EC9D29C0FA}" sibTransId="{9269D973-CEE1-4E40-839E-A52CA77E2D54}"/>
    <dgm:cxn modelId="{1356B2AB-A03D-413F-9224-DD046DC02F4D}" type="presOf" srcId="{D6E4AECF-EF9A-4BC1-AB91-77BFB6ECD89B}" destId="{55F260E5-7296-4248-A546-DF54C6833D63}" srcOrd="0" destOrd="0" presId="urn:microsoft.com/office/officeart/2005/8/layout/process4"/>
    <dgm:cxn modelId="{97B9CF5F-3D1A-4B28-B02C-B34B990A97FB}" type="presOf" srcId="{A0458909-35C2-4869-8755-ECAE250A53A3}" destId="{081BFA75-40E5-4527-863C-798470CF4CD5}" srcOrd="0" destOrd="0" presId="urn:microsoft.com/office/officeart/2005/8/layout/process4"/>
    <dgm:cxn modelId="{6D500965-16C2-47EF-9CCB-081EDFC405DF}" type="presOf" srcId="{9714EADF-E6DD-4439-8AAA-EBEC3875DFB9}" destId="{90BF6168-741D-43CE-B7FF-C61BB9806A9B}" srcOrd="1" destOrd="0" presId="urn:microsoft.com/office/officeart/2005/8/layout/process4"/>
    <dgm:cxn modelId="{FA42FB53-4DC4-4CBA-A560-16EB7D66D93A}" type="presOf" srcId="{45F7B489-538B-4B0F-8DFC-217B14518906}" destId="{B98458F7-9E33-4081-8692-6AA943FF7390}" srcOrd="0" destOrd="0" presId="urn:microsoft.com/office/officeart/2005/8/layout/process4"/>
    <dgm:cxn modelId="{622EF814-AABA-42E9-B5E3-F17D8E1A6228}" type="presOf" srcId="{F8678CB2-7A98-4432-8403-69672261173B}" destId="{208A02DB-C9BD-4A1E-838C-DA9966374BFF}" srcOrd="0" destOrd="0" presId="urn:microsoft.com/office/officeart/2005/8/layout/process4"/>
    <dgm:cxn modelId="{3DB637D2-DE3C-4E4D-9D9E-0D62F9BB8B25}" type="presOf" srcId="{9714EADF-E6DD-4439-8AAA-EBEC3875DFB9}" destId="{C2BB5AF1-CA1F-4B03-B4AD-346FE78DC549}" srcOrd="0" destOrd="0" presId="urn:microsoft.com/office/officeart/2005/8/layout/process4"/>
    <dgm:cxn modelId="{792C29B5-64B7-4BD0-809C-92F008B28074}" type="presOf" srcId="{1B65ED3F-1A4C-43C6-A0B6-CE40A967D127}" destId="{34EFD567-143B-4145-9EFD-15EE970AF220}" srcOrd="0" destOrd="0" presId="urn:microsoft.com/office/officeart/2005/8/layout/process4"/>
    <dgm:cxn modelId="{073CC8DA-39F7-4113-B2D3-B82F62C2EF6B}" type="presOf" srcId="{5029E727-3534-438B-98E7-F06BE9C04648}" destId="{2101BBCB-D54D-4B58-B8C3-A37395626C62}" srcOrd="0" destOrd="0" presId="urn:microsoft.com/office/officeart/2005/8/layout/process4"/>
    <dgm:cxn modelId="{96E6D5F9-CBCA-40A4-AC55-F63AB92C1DD7}" srcId="{E3BD3478-2E10-4258-AF33-18EE454B7283}" destId="{45F7B489-538B-4B0F-8DFC-217B14518906}" srcOrd="2" destOrd="0" parTransId="{09AEF502-0143-4B9B-861A-A97F38938126}" sibTransId="{5B8F3CF2-9917-4ABA-8CE8-AE6E172942D7}"/>
    <dgm:cxn modelId="{EAE35215-3199-4FC3-A61D-470A69EF0617}" type="presOf" srcId="{F9D29F41-EB8D-420F-A07D-E2E3D44F4912}" destId="{F2218999-6681-4BD7-927D-B038C29AFEEA}" srcOrd="0" destOrd="0" presId="urn:microsoft.com/office/officeart/2005/8/layout/process4"/>
    <dgm:cxn modelId="{96319E32-1386-46D9-91A8-2C92AF8EEAD4}" srcId="{A472AF18-D71D-4C69-8D16-4ABBDEFEB8D5}" destId="{EA95A993-DF52-45F0-A5FE-89CECDEC41C8}" srcOrd="0" destOrd="0" parTransId="{7D234D89-F985-4529-8065-1523840C9ACC}" sibTransId="{C79477C4-7F6A-4F86-9760-84548954E2F6}"/>
    <dgm:cxn modelId="{52057FF6-6D97-4481-BB5D-139F0FF0669A}" srcId="{CC2E30A6-8AEA-49F1-9023-615D83E5D2DB}" destId="{A472AF18-D71D-4C69-8D16-4ABBDEFEB8D5}" srcOrd="4" destOrd="0" parTransId="{D2FA9666-C864-477C-BC9F-2AAE2C9CC641}" sibTransId="{6F0FBEF8-1BE1-496D-994F-1A9FA464E4AE}"/>
    <dgm:cxn modelId="{4A0E7E02-447B-4615-8909-EDA9A87B98FE}" type="presParOf" srcId="{0B07A9E7-FE97-4539-83C1-CAE094DF66F8}" destId="{94EA8BC7-E60D-4480-9F26-D94FC0F918FC}" srcOrd="0" destOrd="0" presId="urn:microsoft.com/office/officeart/2005/8/layout/process4"/>
    <dgm:cxn modelId="{B06DF6D3-FBEF-4BE2-B8A3-E096F8E600B8}" type="presParOf" srcId="{94EA8BC7-E60D-4480-9F26-D94FC0F918FC}" destId="{2743F797-B25B-4174-83D5-4099301F0DA3}" srcOrd="0" destOrd="0" presId="urn:microsoft.com/office/officeart/2005/8/layout/process4"/>
    <dgm:cxn modelId="{F3F61550-C0F3-4BF8-96F7-E8986CB0C372}" type="presParOf" srcId="{94EA8BC7-E60D-4480-9F26-D94FC0F918FC}" destId="{669070D3-5C3D-476F-97B7-4C9E0608B3F3}" srcOrd="1" destOrd="0" presId="urn:microsoft.com/office/officeart/2005/8/layout/process4"/>
    <dgm:cxn modelId="{51DA4F06-0071-49E5-AABA-7C360B63F87E}" type="presParOf" srcId="{94EA8BC7-E60D-4480-9F26-D94FC0F918FC}" destId="{ECC5045A-C0E2-4D90-9BDA-1995B1350842}" srcOrd="2" destOrd="0" presId="urn:microsoft.com/office/officeart/2005/8/layout/process4"/>
    <dgm:cxn modelId="{26EAD79C-5782-4827-AC1E-A32175CC01A1}" type="presParOf" srcId="{ECC5045A-C0E2-4D90-9BDA-1995B1350842}" destId="{0A855385-37ED-4754-B231-4798799D27EB}" srcOrd="0" destOrd="0" presId="urn:microsoft.com/office/officeart/2005/8/layout/process4"/>
    <dgm:cxn modelId="{C72D27AF-E7CC-40AA-B7CC-A2A0BEE263FB}" type="presParOf" srcId="{ECC5045A-C0E2-4D90-9BDA-1995B1350842}" destId="{EE7DA148-951D-445F-8DC3-C8801F9C9B23}" srcOrd="1" destOrd="0" presId="urn:microsoft.com/office/officeart/2005/8/layout/process4"/>
    <dgm:cxn modelId="{A783B3D8-AA44-437B-8CB8-ADCEBE4C5A3E}" type="presParOf" srcId="{0B07A9E7-FE97-4539-83C1-CAE094DF66F8}" destId="{2F3D6F54-63B7-425D-8A5D-A95FAC7267D7}" srcOrd="1" destOrd="0" presId="urn:microsoft.com/office/officeart/2005/8/layout/process4"/>
    <dgm:cxn modelId="{5D9CAA21-213A-4D1B-94DB-AD3B534D4BE3}" type="presParOf" srcId="{0B07A9E7-FE97-4539-83C1-CAE094DF66F8}" destId="{55F4F51B-0B1B-4D10-A39D-247596277C1D}" srcOrd="2" destOrd="0" presId="urn:microsoft.com/office/officeart/2005/8/layout/process4"/>
    <dgm:cxn modelId="{92E67EF7-CFCD-4BF6-A245-F010385C1B64}" type="presParOf" srcId="{55F4F51B-0B1B-4D10-A39D-247596277C1D}" destId="{C2BB5AF1-CA1F-4B03-B4AD-346FE78DC549}" srcOrd="0" destOrd="0" presId="urn:microsoft.com/office/officeart/2005/8/layout/process4"/>
    <dgm:cxn modelId="{E2657AE1-6284-4690-98F0-C8E56E862B66}" type="presParOf" srcId="{55F4F51B-0B1B-4D10-A39D-247596277C1D}" destId="{90BF6168-741D-43CE-B7FF-C61BB9806A9B}" srcOrd="1" destOrd="0" presId="urn:microsoft.com/office/officeart/2005/8/layout/process4"/>
    <dgm:cxn modelId="{62C99A34-1CE5-4EDD-800E-5F30691DE379}" type="presParOf" srcId="{55F4F51B-0B1B-4D10-A39D-247596277C1D}" destId="{34FC0912-82F7-436F-9601-5D05B9DD9808}" srcOrd="2" destOrd="0" presId="urn:microsoft.com/office/officeart/2005/8/layout/process4"/>
    <dgm:cxn modelId="{B42D96EC-C9CF-4383-AD3D-6E4C36641638}" type="presParOf" srcId="{34FC0912-82F7-436F-9601-5D05B9DD9808}" destId="{6B842070-AF75-47BC-BA8D-83A79E50D354}" srcOrd="0" destOrd="0" presId="urn:microsoft.com/office/officeart/2005/8/layout/process4"/>
    <dgm:cxn modelId="{E9FC9F2C-9F0F-4D3B-A45A-F6A2F216107B}" type="presParOf" srcId="{34FC0912-82F7-436F-9601-5D05B9DD9808}" destId="{2101BBCB-D54D-4B58-B8C3-A37395626C62}" srcOrd="1" destOrd="0" presId="urn:microsoft.com/office/officeart/2005/8/layout/process4"/>
    <dgm:cxn modelId="{8EAF8954-30AB-47BD-86FE-E5259040C7F4}" type="presParOf" srcId="{0B07A9E7-FE97-4539-83C1-CAE094DF66F8}" destId="{BF9966C6-6E0E-4D8B-A7B0-53C40F8BDF2E}" srcOrd="3" destOrd="0" presId="urn:microsoft.com/office/officeart/2005/8/layout/process4"/>
    <dgm:cxn modelId="{174A80DE-6183-4B07-98C8-9665554CE6F7}" type="presParOf" srcId="{0B07A9E7-FE97-4539-83C1-CAE094DF66F8}" destId="{EB3C832F-80DE-45CA-B1A4-AA018FD18D89}" srcOrd="4" destOrd="0" presId="urn:microsoft.com/office/officeart/2005/8/layout/process4"/>
    <dgm:cxn modelId="{A1E147EC-2760-4BBA-A90A-F3281D4CCC4A}" type="presParOf" srcId="{EB3C832F-80DE-45CA-B1A4-AA018FD18D89}" destId="{130A47AC-C868-420F-A3B5-F7F100852A9D}" srcOrd="0" destOrd="0" presId="urn:microsoft.com/office/officeart/2005/8/layout/process4"/>
    <dgm:cxn modelId="{134FF2D7-A692-474A-9E5C-F48A2C4E55A4}" type="presParOf" srcId="{EB3C832F-80DE-45CA-B1A4-AA018FD18D89}" destId="{DE1BE8AB-B902-43AB-9FDB-4CAF40631F3C}" srcOrd="1" destOrd="0" presId="urn:microsoft.com/office/officeart/2005/8/layout/process4"/>
    <dgm:cxn modelId="{92E4811E-C4E3-4752-AC88-E8E699844C3E}" type="presParOf" srcId="{EB3C832F-80DE-45CA-B1A4-AA018FD18D89}" destId="{88B38251-E928-4AD3-8725-2155E4C8AC54}" srcOrd="2" destOrd="0" presId="urn:microsoft.com/office/officeart/2005/8/layout/process4"/>
    <dgm:cxn modelId="{D46DB37B-0C2E-424A-A30D-B64DB9A2F3F2}" type="presParOf" srcId="{88B38251-E928-4AD3-8725-2155E4C8AC54}" destId="{681ED1AD-97A8-45BA-BCCB-31BFA51CECDD}" srcOrd="0" destOrd="0" presId="urn:microsoft.com/office/officeart/2005/8/layout/process4"/>
    <dgm:cxn modelId="{0AE5ABE5-AFA3-4A22-894F-672466326EA6}" type="presParOf" srcId="{88B38251-E928-4AD3-8725-2155E4C8AC54}" destId="{208A02DB-C9BD-4A1E-838C-DA9966374BFF}" srcOrd="1" destOrd="0" presId="urn:microsoft.com/office/officeart/2005/8/layout/process4"/>
    <dgm:cxn modelId="{454188EE-FD4C-42F7-BA5A-43DC7440BF84}" type="presParOf" srcId="{88B38251-E928-4AD3-8725-2155E4C8AC54}" destId="{B98458F7-9E33-4081-8692-6AA943FF7390}" srcOrd="2" destOrd="0" presId="urn:microsoft.com/office/officeart/2005/8/layout/process4"/>
    <dgm:cxn modelId="{E6E2C96B-5489-4B1F-B9DB-23FC97B943C5}" type="presParOf" srcId="{0B07A9E7-FE97-4539-83C1-CAE094DF66F8}" destId="{6BB37DCE-3693-452A-BDB9-7A30AD276D25}" srcOrd="5" destOrd="0" presId="urn:microsoft.com/office/officeart/2005/8/layout/process4"/>
    <dgm:cxn modelId="{A8C3C6AF-F5DE-4947-97C2-DB455DBA47B3}" type="presParOf" srcId="{0B07A9E7-FE97-4539-83C1-CAE094DF66F8}" destId="{FABC698C-19D9-400E-8975-A37B8B418DDF}" srcOrd="6" destOrd="0" presId="urn:microsoft.com/office/officeart/2005/8/layout/process4"/>
    <dgm:cxn modelId="{707418C4-8308-4167-A923-230335D9F879}" type="presParOf" srcId="{FABC698C-19D9-400E-8975-A37B8B418DDF}" destId="{D41EB625-5C0A-4A8C-A65E-E5754CF2ADC8}" srcOrd="0" destOrd="0" presId="urn:microsoft.com/office/officeart/2005/8/layout/process4"/>
    <dgm:cxn modelId="{C1AB1DFC-E011-440C-B5BC-665C8D3606B3}" type="presParOf" srcId="{FABC698C-19D9-400E-8975-A37B8B418DDF}" destId="{90A5C876-D6FF-4F53-BB8D-2A6D0B894AD0}" srcOrd="1" destOrd="0" presId="urn:microsoft.com/office/officeart/2005/8/layout/process4"/>
    <dgm:cxn modelId="{1BF94177-0549-4693-9F5F-92DC9A64585C}" type="presParOf" srcId="{FABC698C-19D9-400E-8975-A37B8B418DDF}" destId="{ACEE958C-7485-4D47-A1F4-170D4F8B9B44}" srcOrd="2" destOrd="0" presId="urn:microsoft.com/office/officeart/2005/8/layout/process4"/>
    <dgm:cxn modelId="{E65E812D-1780-4C86-A360-946ED86AEBA6}" type="presParOf" srcId="{ACEE958C-7485-4D47-A1F4-170D4F8B9B44}" destId="{081BFA75-40E5-4527-863C-798470CF4CD5}" srcOrd="0" destOrd="0" presId="urn:microsoft.com/office/officeart/2005/8/layout/process4"/>
    <dgm:cxn modelId="{E4173DE5-0A8E-49B4-9A2A-7D339274532A}" type="presParOf" srcId="{ACEE958C-7485-4D47-A1F4-170D4F8B9B44}" destId="{F2218999-6681-4BD7-927D-B038C29AFEEA}" srcOrd="1" destOrd="0" presId="urn:microsoft.com/office/officeart/2005/8/layout/process4"/>
    <dgm:cxn modelId="{7F5E26C7-ADB4-4D2F-897A-CC8AD10DEB0F}" type="presParOf" srcId="{0B07A9E7-FE97-4539-83C1-CAE094DF66F8}" destId="{8D820461-8D22-4B5A-BF95-30F148935799}" srcOrd="7" destOrd="0" presId="urn:microsoft.com/office/officeart/2005/8/layout/process4"/>
    <dgm:cxn modelId="{7A4EC90F-8A71-4595-B7AD-50C7CF0924A4}" type="presParOf" srcId="{0B07A9E7-FE97-4539-83C1-CAE094DF66F8}" destId="{8D1532C7-6847-45AC-8050-C6000EA8B111}" srcOrd="8" destOrd="0" presId="urn:microsoft.com/office/officeart/2005/8/layout/process4"/>
    <dgm:cxn modelId="{C743FC4A-DD7C-4BB7-9DA9-E26E1C2AD054}" type="presParOf" srcId="{8D1532C7-6847-45AC-8050-C6000EA8B111}" destId="{AC33C8C3-110D-4D01-97A5-AACBED17F71D}" srcOrd="0" destOrd="0" presId="urn:microsoft.com/office/officeart/2005/8/layout/process4"/>
    <dgm:cxn modelId="{DEB08D01-8C6B-4A03-A23E-6D322FCD4D5D}" type="presParOf" srcId="{8D1532C7-6847-45AC-8050-C6000EA8B111}" destId="{CB6F2B46-4BEC-4144-A58A-16B8D6AA255B}" srcOrd="1" destOrd="0" presId="urn:microsoft.com/office/officeart/2005/8/layout/process4"/>
    <dgm:cxn modelId="{EF392CA3-E57C-4033-9D3A-4712F100B05F}" type="presParOf" srcId="{8D1532C7-6847-45AC-8050-C6000EA8B111}" destId="{25DBB304-6505-4BA0-B0D2-79AFDB1422A7}" srcOrd="2" destOrd="0" presId="urn:microsoft.com/office/officeart/2005/8/layout/process4"/>
    <dgm:cxn modelId="{3B2AEAD8-FB04-4FBD-8A4E-243DB434C3B7}" type="presParOf" srcId="{25DBB304-6505-4BA0-B0D2-79AFDB1422A7}" destId="{55F260E5-7296-4248-A546-DF54C6833D63}" srcOrd="0" destOrd="0" presId="urn:microsoft.com/office/officeart/2005/8/layout/process4"/>
    <dgm:cxn modelId="{ED5FC363-4A4B-4856-B93D-AB9D70C1692B}" type="presParOf" srcId="{25DBB304-6505-4BA0-B0D2-79AFDB1422A7}" destId="{34EFD567-143B-4145-9EFD-15EE970AF2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ABC36-95D8-4D1A-A63D-E6BC428FC42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0CFE95E-8C63-46FE-993F-A7C9FED7D2F6}">
      <dgm:prSet phldrT="[Szöveg]"/>
      <dgm:spPr/>
      <dgm:t>
        <a:bodyPr/>
        <a:lstStyle/>
        <a:p>
          <a:r>
            <a:rPr lang="en-US" noProof="0" dirty="0" smtClean="0"/>
            <a:t>Event detection</a:t>
          </a:r>
          <a:endParaRPr lang="en-US" noProof="0" dirty="0"/>
        </a:p>
      </dgm:t>
    </dgm:pt>
    <dgm:pt modelId="{F962E4A0-462E-47AA-A24E-CFFF17269C81}" type="parTrans" cxnId="{EB400DEC-19FD-4515-9110-C924273AB7E5}">
      <dgm:prSet/>
      <dgm:spPr/>
      <dgm:t>
        <a:bodyPr/>
        <a:lstStyle/>
        <a:p>
          <a:endParaRPr lang="en-US"/>
        </a:p>
      </dgm:t>
    </dgm:pt>
    <dgm:pt modelId="{2E32304B-BCB7-4107-97D7-2F76E1B46C0D}" type="sibTrans" cxnId="{EB400DEC-19FD-4515-9110-C924273AB7E5}">
      <dgm:prSet/>
      <dgm:spPr/>
      <dgm:t>
        <a:bodyPr/>
        <a:lstStyle/>
        <a:p>
          <a:endParaRPr lang="en-US"/>
        </a:p>
      </dgm:t>
    </dgm:pt>
    <dgm:pt modelId="{7E1FA613-3C7C-431E-838D-263DD70E598B}">
      <dgm:prSet phldrT="[Szöveg]"/>
      <dgm:spPr/>
      <dgm:t>
        <a:bodyPr/>
        <a:lstStyle/>
        <a:p>
          <a:r>
            <a:rPr lang="en-US" noProof="0" dirty="0" smtClean="0"/>
            <a:t>Quantitative </a:t>
          </a:r>
          <a:endParaRPr lang="en-US" noProof="0" dirty="0"/>
        </a:p>
      </dgm:t>
    </dgm:pt>
    <dgm:pt modelId="{B8A4C270-C3EC-4463-95B9-87F88EA58036}" type="parTrans" cxnId="{8D0BCE7D-DF15-4B5A-98B8-9A568984EDA5}">
      <dgm:prSet/>
      <dgm:spPr/>
      <dgm:t>
        <a:bodyPr/>
        <a:lstStyle/>
        <a:p>
          <a:endParaRPr lang="en-US"/>
        </a:p>
      </dgm:t>
    </dgm:pt>
    <dgm:pt modelId="{FDEE379F-FC7F-470E-8C22-8D4AF1775F8E}" type="sibTrans" cxnId="{8D0BCE7D-DF15-4B5A-98B8-9A568984EDA5}">
      <dgm:prSet/>
      <dgm:spPr/>
      <dgm:t>
        <a:bodyPr/>
        <a:lstStyle/>
        <a:p>
          <a:endParaRPr lang="en-US"/>
        </a:p>
      </dgm:t>
    </dgm:pt>
    <dgm:pt modelId="{EAFFDC15-B38C-4BBF-8738-92592B13C55B}">
      <dgm:prSet phldrT="[Szöveg]"/>
      <dgm:spPr/>
      <dgm:t>
        <a:bodyPr/>
        <a:lstStyle/>
        <a:p>
          <a:r>
            <a:rPr lang="en-US" noProof="0" dirty="0" smtClean="0"/>
            <a:t>Discrete</a:t>
          </a:r>
          <a:endParaRPr lang="en-US" noProof="0" dirty="0"/>
        </a:p>
      </dgm:t>
    </dgm:pt>
    <dgm:pt modelId="{5E8E2220-B61E-4B54-AF9D-549DE892601E}" type="parTrans" cxnId="{1729EEE2-2CE0-4F80-B968-FB52BA5C60D5}">
      <dgm:prSet/>
      <dgm:spPr/>
      <dgm:t>
        <a:bodyPr/>
        <a:lstStyle/>
        <a:p>
          <a:endParaRPr lang="en-US"/>
        </a:p>
      </dgm:t>
    </dgm:pt>
    <dgm:pt modelId="{99F62A8D-C1D1-4FBA-ACF9-B79B1BF77498}" type="sibTrans" cxnId="{1729EEE2-2CE0-4F80-B968-FB52BA5C60D5}">
      <dgm:prSet/>
      <dgm:spPr/>
      <dgm:t>
        <a:bodyPr/>
        <a:lstStyle/>
        <a:p>
          <a:endParaRPr lang="en-US"/>
        </a:p>
      </dgm:t>
    </dgm:pt>
    <dgm:pt modelId="{1A88107D-EE02-4CBC-B318-396C3FAA2FE6}">
      <dgm:prSet phldrT="[Szöveg]"/>
      <dgm:spPr/>
      <dgm:t>
        <a:bodyPr/>
        <a:lstStyle/>
        <a:p>
          <a:r>
            <a:rPr lang="en-US" noProof="0" dirty="0" smtClean="0"/>
            <a:t>Event correlation</a:t>
          </a:r>
          <a:endParaRPr lang="en-US" noProof="0" dirty="0"/>
        </a:p>
      </dgm:t>
    </dgm:pt>
    <dgm:pt modelId="{6187EE60-3EA1-4781-AA14-1C4A2A0FDEDB}" type="parTrans" cxnId="{A7CA314E-801B-4B0A-9441-787C5BE7A6E1}">
      <dgm:prSet/>
      <dgm:spPr/>
      <dgm:t>
        <a:bodyPr/>
        <a:lstStyle/>
        <a:p>
          <a:endParaRPr lang="en-US"/>
        </a:p>
      </dgm:t>
    </dgm:pt>
    <dgm:pt modelId="{314621E3-0AEC-429C-90CE-2578EC9C74AF}" type="sibTrans" cxnId="{A7CA314E-801B-4B0A-9441-787C5BE7A6E1}">
      <dgm:prSet/>
      <dgm:spPr/>
      <dgm:t>
        <a:bodyPr/>
        <a:lstStyle/>
        <a:p>
          <a:endParaRPr lang="en-US"/>
        </a:p>
      </dgm:t>
    </dgm:pt>
    <dgm:pt modelId="{94B2BD1E-0471-4804-AFC1-F559C950BE74}">
      <dgm:prSet phldrT="[Szöveg]"/>
      <dgm:spPr/>
      <dgm:t>
        <a:bodyPr/>
        <a:lstStyle/>
        <a:p>
          <a:r>
            <a:rPr lang="en-US" noProof="0" dirty="0" smtClean="0"/>
            <a:t>Separation of event flows </a:t>
          </a:r>
          <a:endParaRPr lang="en-US" noProof="0" dirty="0"/>
        </a:p>
      </dgm:t>
    </dgm:pt>
    <dgm:pt modelId="{B62298A7-FF05-43EB-9C33-D9EC92A36BF8}" type="parTrans" cxnId="{643A5403-F049-4E0A-A8E5-C58E25A1E5FC}">
      <dgm:prSet/>
      <dgm:spPr/>
      <dgm:t>
        <a:bodyPr/>
        <a:lstStyle/>
        <a:p>
          <a:endParaRPr lang="en-US"/>
        </a:p>
      </dgm:t>
    </dgm:pt>
    <dgm:pt modelId="{7CF88A58-393C-49C9-8F21-503AC19C8851}" type="sibTrans" cxnId="{643A5403-F049-4E0A-A8E5-C58E25A1E5FC}">
      <dgm:prSet/>
      <dgm:spPr/>
      <dgm:t>
        <a:bodyPr/>
        <a:lstStyle/>
        <a:p>
          <a:endParaRPr lang="en-US"/>
        </a:p>
      </dgm:t>
    </dgm:pt>
    <dgm:pt modelId="{14658D85-F121-4AE0-B611-5DE60FFE6E95}">
      <dgm:prSet phldrT="[Szöveg]"/>
      <dgm:spPr/>
      <dgm:t>
        <a:bodyPr/>
        <a:lstStyle/>
        <a:p>
          <a:r>
            <a:rPr lang="en-US" noProof="0" dirty="0" smtClean="0"/>
            <a:t>Event flow classification</a:t>
          </a:r>
          <a:endParaRPr lang="en-US" noProof="0" dirty="0"/>
        </a:p>
      </dgm:t>
    </dgm:pt>
    <dgm:pt modelId="{EC253E19-A4C6-483F-B740-EDF25169818E}" type="parTrans" cxnId="{2EF97561-3358-4409-826E-A1E264E1579E}">
      <dgm:prSet/>
      <dgm:spPr/>
      <dgm:t>
        <a:bodyPr/>
        <a:lstStyle/>
        <a:p>
          <a:endParaRPr lang="en-US"/>
        </a:p>
      </dgm:t>
    </dgm:pt>
    <dgm:pt modelId="{E0D021B5-D569-49E5-9F4C-A662962C3DA3}" type="sibTrans" cxnId="{2EF97561-3358-4409-826E-A1E264E1579E}">
      <dgm:prSet/>
      <dgm:spPr/>
      <dgm:t>
        <a:bodyPr/>
        <a:lstStyle/>
        <a:p>
          <a:endParaRPr lang="en-US"/>
        </a:p>
      </dgm:t>
    </dgm:pt>
    <dgm:pt modelId="{B589A6FF-9719-404D-96B4-ACF545BC5A67}">
      <dgm:prSet phldrT="[Szöveg]"/>
      <dgm:spPr/>
      <dgm:t>
        <a:bodyPr/>
        <a:lstStyle/>
        <a:p>
          <a:r>
            <a:rPr lang="en-US" noProof="0" dirty="0" smtClean="0"/>
            <a:t>Situation recognition</a:t>
          </a:r>
          <a:endParaRPr lang="en-US" noProof="0" dirty="0"/>
        </a:p>
      </dgm:t>
    </dgm:pt>
    <dgm:pt modelId="{7F189810-24F0-47A6-8B42-EAE2F8E21C0C}" type="parTrans" cxnId="{14C741B1-6220-4519-BDE2-0C7DE0D04CD8}">
      <dgm:prSet/>
      <dgm:spPr/>
      <dgm:t>
        <a:bodyPr/>
        <a:lstStyle/>
        <a:p>
          <a:endParaRPr lang="en-US"/>
        </a:p>
      </dgm:t>
    </dgm:pt>
    <dgm:pt modelId="{066F2074-B816-499B-AAF8-67D289A7583C}" type="sibTrans" cxnId="{14C741B1-6220-4519-BDE2-0C7DE0D04CD8}">
      <dgm:prSet/>
      <dgm:spPr/>
      <dgm:t>
        <a:bodyPr/>
        <a:lstStyle/>
        <a:p>
          <a:endParaRPr lang="en-US"/>
        </a:p>
      </dgm:t>
    </dgm:pt>
    <dgm:pt modelId="{A7CB9218-8095-451F-8121-37DFD5A9ED92}">
      <dgm:prSet phldrT="[Szöveg]"/>
      <dgm:spPr/>
      <dgm:t>
        <a:bodyPr/>
        <a:lstStyle/>
        <a:p>
          <a:r>
            <a:rPr lang="en-US" noProof="0" dirty="0" smtClean="0"/>
            <a:t>Temporal compaction</a:t>
          </a:r>
          <a:endParaRPr lang="en-US" noProof="0" dirty="0"/>
        </a:p>
      </dgm:t>
    </dgm:pt>
    <dgm:pt modelId="{5E233058-DBBF-481B-9599-DFED1C662012}" type="parTrans" cxnId="{C93C4E40-4A13-4B08-8ECC-F504705E7928}">
      <dgm:prSet/>
      <dgm:spPr/>
      <dgm:t>
        <a:bodyPr/>
        <a:lstStyle/>
        <a:p>
          <a:endParaRPr lang="en-US"/>
        </a:p>
      </dgm:t>
    </dgm:pt>
    <dgm:pt modelId="{24D785F8-DA75-4655-A517-609F71F8D6C5}" type="sibTrans" cxnId="{C93C4E40-4A13-4B08-8ECC-F504705E7928}">
      <dgm:prSet/>
      <dgm:spPr/>
      <dgm:t>
        <a:bodyPr/>
        <a:lstStyle/>
        <a:p>
          <a:endParaRPr lang="en-US"/>
        </a:p>
      </dgm:t>
    </dgm:pt>
    <dgm:pt modelId="{51D90172-A0E5-40CF-808E-D31FDBA842B0}">
      <dgm:prSet phldrT="[Szöveg]"/>
      <dgm:spPr/>
      <dgm:t>
        <a:bodyPr/>
        <a:lstStyle/>
        <a:p>
          <a:r>
            <a:rPr lang="en-US" noProof="0" dirty="0" smtClean="0"/>
            <a:t>Logic correlation</a:t>
          </a:r>
          <a:endParaRPr lang="en-US" noProof="0" dirty="0"/>
        </a:p>
      </dgm:t>
    </dgm:pt>
    <dgm:pt modelId="{74BFA221-81B9-4889-B8FC-86331F8169FD}" type="parTrans" cxnId="{92407327-A55C-45FF-907C-717EE886BA50}">
      <dgm:prSet/>
      <dgm:spPr/>
      <dgm:t>
        <a:bodyPr/>
        <a:lstStyle/>
        <a:p>
          <a:endParaRPr lang="en-US"/>
        </a:p>
      </dgm:t>
    </dgm:pt>
    <dgm:pt modelId="{6F5434AD-1B46-4A93-9179-A1C2520508E6}" type="sibTrans" cxnId="{92407327-A55C-45FF-907C-717EE886BA50}">
      <dgm:prSet/>
      <dgm:spPr/>
      <dgm:t>
        <a:bodyPr/>
        <a:lstStyle/>
        <a:p>
          <a:endParaRPr lang="en-US"/>
        </a:p>
      </dgm:t>
    </dgm:pt>
    <dgm:pt modelId="{B0B2F356-25AF-489F-8D2F-55A862580CD6}">
      <dgm:prSet phldrT="[Szöveg]"/>
      <dgm:spPr/>
      <dgm:t>
        <a:bodyPr/>
        <a:lstStyle/>
        <a:p>
          <a:r>
            <a:rPr lang="en-US" noProof="0" dirty="0" smtClean="0"/>
            <a:t>Diagnosis</a:t>
          </a:r>
          <a:endParaRPr lang="en-US" noProof="0" dirty="0"/>
        </a:p>
      </dgm:t>
    </dgm:pt>
    <dgm:pt modelId="{99651C66-3460-4EB4-9126-0BB05F0BCFFC}" type="parTrans" cxnId="{E27881DD-1E8A-4DB8-86A8-23B82832E3FB}">
      <dgm:prSet/>
      <dgm:spPr/>
      <dgm:t>
        <a:bodyPr/>
        <a:lstStyle/>
        <a:p>
          <a:endParaRPr lang="en-US"/>
        </a:p>
      </dgm:t>
    </dgm:pt>
    <dgm:pt modelId="{2A28EE0E-01F6-4718-BA56-28729E9D9D4D}" type="sibTrans" cxnId="{E27881DD-1E8A-4DB8-86A8-23B82832E3FB}">
      <dgm:prSet/>
      <dgm:spPr/>
      <dgm:t>
        <a:bodyPr/>
        <a:lstStyle/>
        <a:p>
          <a:endParaRPr lang="en-US"/>
        </a:p>
      </dgm:t>
    </dgm:pt>
    <dgm:pt modelId="{2AD618A8-A543-4668-88EF-06505D1DCBB0}" type="pres">
      <dgm:prSet presAssocID="{0C1ABC36-95D8-4D1A-A63D-E6BC428FC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C7EE-1FFD-4D85-A71B-27DE189277E8}" type="pres">
      <dgm:prSet presAssocID="{50CFE95E-8C63-46FE-993F-A7C9FED7D2F6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16B5-132F-4599-9359-7451809953E9}" type="pres">
      <dgm:prSet presAssocID="{2E32304B-BCB7-4107-97D7-2F76E1B46C0D}" presName="sibTrans" presStyleCnt="0"/>
      <dgm:spPr/>
    </dgm:pt>
    <dgm:pt modelId="{3DCC577A-19A2-4ED9-A9D1-C638572D8997}" type="pres">
      <dgm:prSet presAssocID="{1A88107D-EE02-4CBC-B318-396C3FAA2F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0C21-8593-48B6-AF16-6E325C1C5D88}" type="pres">
      <dgm:prSet presAssocID="{314621E3-0AEC-429C-90CE-2578EC9C74AF}" presName="sibTrans" presStyleCnt="0"/>
      <dgm:spPr/>
    </dgm:pt>
    <dgm:pt modelId="{B0897A2E-B70B-4156-9F85-9EFCA6BC6845}" type="pres">
      <dgm:prSet presAssocID="{B589A6FF-9719-404D-96B4-ACF545BC5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D2A80-4123-48B3-9D66-BC5D15218F12}" type="presOf" srcId="{1A88107D-EE02-4CBC-B318-396C3FAA2FE6}" destId="{3DCC577A-19A2-4ED9-A9D1-C638572D8997}" srcOrd="0" destOrd="0" presId="urn:microsoft.com/office/officeart/2005/8/layout/hList6"/>
    <dgm:cxn modelId="{92407327-A55C-45FF-907C-717EE886BA50}" srcId="{B589A6FF-9719-404D-96B4-ACF545BC5A67}" destId="{51D90172-A0E5-40CF-808E-D31FDBA842B0}" srcOrd="1" destOrd="0" parTransId="{74BFA221-81B9-4889-B8FC-86331F8169FD}" sibTransId="{6F5434AD-1B46-4A93-9179-A1C2520508E6}"/>
    <dgm:cxn modelId="{8D0BCE7D-DF15-4B5A-98B8-9A568984EDA5}" srcId="{50CFE95E-8C63-46FE-993F-A7C9FED7D2F6}" destId="{7E1FA613-3C7C-431E-838D-263DD70E598B}" srcOrd="0" destOrd="0" parTransId="{B8A4C270-C3EC-4463-95B9-87F88EA58036}" sibTransId="{FDEE379F-FC7F-470E-8C22-8D4AF1775F8E}"/>
    <dgm:cxn modelId="{643A5403-F049-4E0A-A8E5-C58E25A1E5FC}" srcId="{1A88107D-EE02-4CBC-B318-396C3FAA2FE6}" destId="{94B2BD1E-0471-4804-AFC1-F559C950BE74}" srcOrd="0" destOrd="0" parTransId="{B62298A7-FF05-43EB-9C33-D9EC92A36BF8}" sibTransId="{7CF88A58-393C-49C9-8F21-503AC19C8851}"/>
    <dgm:cxn modelId="{D2126971-23FE-4BB3-8D73-3C8664843E90}" type="presOf" srcId="{51D90172-A0E5-40CF-808E-D31FDBA842B0}" destId="{B0897A2E-B70B-4156-9F85-9EFCA6BC6845}" srcOrd="0" destOrd="2" presId="urn:microsoft.com/office/officeart/2005/8/layout/hList6"/>
    <dgm:cxn modelId="{46BCF12F-1AAF-43A8-853D-E3C2914A89C2}" type="presOf" srcId="{14658D85-F121-4AE0-B611-5DE60FFE6E95}" destId="{3DCC577A-19A2-4ED9-A9D1-C638572D8997}" srcOrd="0" destOrd="2" presId="urn:microsoft.com/office/officeart/2005/8/layout/hList6"/>
    <dgm:cxn modelId="{B0BEE9B7-CEEA-4489-87B7-AC9D91AF981F}" type="presOf" srcId="{A7CB9218-8095-451F-8121-37DFD5A9ED92}" destId="{B0897A2E-B70B-4156-9F85-9EFCA6BC6845}" srcOrd="0" destOrd="1" presId="urn:microsoft.com/office/officeart/2005/8/layout/hList6"/>
    <dgm:cxn modelId="{C93C4E40-4A13-4B08-8ECC-F504705E7928}" srcId="{B589A6FF-9719-404D-96B4-ACF545BC5A67}" destId="{A7CB9218-8095-451F-8121-37DFD5A9ED92}" srcOrd="0" destOrd="0" parTransId="{5E233058-DBBF-481B-9599-DFED1C662012}" sibTransId="{24D785F8-DA75-4655-A517-609F71F8D6C5}"/>
    <dgm:cxn modelId="{C7D75707-B1EF-4151-A5B3-53CBB003724A}" type="presOf" srcId="{0C1ABC36-95D8-4D1A-A63D-E6BC428FC42E}" destId="{2AD618A8-A543-4668-88EF-06505D1DCBB0}" srcOrd="0" destOrd="0" presId="urn:microsoft.com/office/officeart/2005/8/layout/hList6"/>
    <dgm:cxn modelId="{CDB740E3-BB96-49CE-9194-FC4554CBC369}" type="presOf" srcId="{B589A6FF-9719-404D-96B4-ACF545BC5A67}" destId="{B0897A2E-B70B-4156-9F85-9EFCA6BC6845}" srcOrd="0" destOrd="0" presId="urn:microsoft.com/office/officeart/2005/8/layout/hList6"/>
    <dgm:cxn modelId="{14C741B1-6220-4519-BDE2-0C7DE0D04CD8}" srcId="{0C1ABC36-95D8-4D1A-A63D-E6BC428FC42E}" destId="{B589A6FF-9719-404D-96B4-ACF545BC5A67}" srcOrd="2" destOrd="0" parTransId="{7F189810-24F0-47A6-8B42-EAE2F8E21C0C}" sibTransId="{066F2074-B816-499B-AAF8-67D289A7583C}"/>
    <dgm:cxn modelId="{6A5B7815-D6E5-49AA-9B8B-3F03C19346F5}" type="presOf" srcId="{50CFE95E-8C63-46FE-993F-A7C9FED7D2F6}" destId="{25B3C7EE-1FFD-4D85-A71B-27DE189277E8}" srcOrd="0" destOrd="0" presId="urn:microsoft.com/office/officeart/2005/8/layout/hList6"/>
    <dgm:cxn modelId="{411A8BA1-E3F7-4CE1-81B9-1673D7A7AF07}" type="presOf" srcId="{7E1FA613-3C7C-431E-838D-263DD70E598B}" destId="{25B3C7EE-1FFD-4D85-A71B-27DE189277E8}" srcOrd="0" destOrd="1" presId="urn:microsoft.com/office/officeart/2005/8/layout/hList6"/>
    <dgm:cxn modelId="{E27881DD-1E8A-4DB8-86A8-23B82832E3FB}" srcId="{B589A6FF-9719-404D-96B4-ACF545BC5A67}" destId="{B0B2F356-25AF-489F-8D2F-55A862580CD6}" srcOrd="2" destOrd="0" parTransId="{99651C66-3460-4EB4-9126-0BB05F0BCFFC}" sibTransId="{2A28EE0E-01F6-4718-BA56-28729E9D9D4D}"/>
    <dgm:cxn modelId="{6794C940-2A82-48D9-9F60-87A9040E03D1}" type="presOf" srcId="{EAFFDC15-B38C-4BBF-8738-92592B13C55B}" destId="{25B3C7EE-1FFD-4D85-A71B-27DE189277E8}" srcOrd="0" destOrd="2" presId="urn:microsoft.com/office/officeart/2005/8/layout/hList6"/>
    <dgm:cxn modelId="{A7CA314E-801B-4B0A-9441-787C5BE7A6E1}" srcId="{0C1ABC36-95D8-4D1A-A63D-E6BC428FC42E}" destId="{1A88107D-EE02-4CBC-B318-396C3FAA2FE6}" srcOrd="1" destOrd="0" parTransId="{6187EE60-3EA1-4781-AA14-1C4A2A0FDEDB}" sibTransId="{314621E3-0AEC-429C-90CE-2578EC9C74AF}"/>
    <dgm:cxn modelId="{EB400DEC-19FD-4515-9110-C924273AB7E5}" srcId="{0C1ABC36-95D8-4D1A-A63D-E6BC428FC42E}" destId="{50CFE95E-8C63-46FE-993F-A7C9FED7D2F6}" srcOrd="0" destOrd="0" parTransId="{F962E4A0-462E-47AA-A24E-CFFF17269C81}" sibTransId="{2E32304B-BCB7-4107-97D7-2F76E1B46C0D}"/>
    <dgm:cxn modelId="{1729EEE2-2CE0-4F80-B968-FB52BA5C60D5}" srcId="{50CFE95E-8C63-46FE-993F-A7C9FED7D2F6}" destId="{EAFFDC15-B38C-4BBF-8738-92592B13C55B}" srcOrd="1" destOrd="0" parTransId="{5E8E2220-B61E-4B54-AF9D-549DE892601E}" sibTransId="{99F62A8D-C1D1-4FBA-ACF9-B79B1BF77498}"/>
    <dgm:cxn modelId="{4447A9EC-4F65-40A8-A67F-8C4110039564}" type="presOf" srcId="{B0B2F356-25AF-489F-8D2F-55A862580CD6}" destId="{B0897A2E-B70B-4156-9F85-9EFCA6BC6845}" srcOrd="0" destOrd="3" presId="urn:microsoft.com/office/officeart/2005/8/layout/hList6"/>
    <dgm:cxn modelId="{2EF97561-3358-4409-826E-A1E264E1579E}" srcId="{1A88107D-EE02-4CBC-B318-396C3FAA2FE6}" destId="{14658D85-F121-4AE0-B611-5DE60FFE6E95}" srcOrd="1" destOrd="0" parTransId="{EC253E19-A4C6-483F-B740-EDF25169818E}" sibTransId="{E0D021B5-D569-49E5-9F4C-A662962C3DA3}"/>
    <dgm:cxn modelId="{9168932B-5C17-4126-8F03-5A5196FA76DF}" type="presOf" srcId="{94B2BD1E-0471-4804-AFC1-F559C950BE74}" destId="{3DCC577A-19A2-4ED9-A9D1-C638572D8997}" srcOrd="0" destOrd="1" presId="urn:microsoft.com/office/officeart/2005/8/layout/hList6"/>
    <dgm:cxn modelId="{D70F7AC5-3FDB-4A0B-9C1C-5E2F82A6DC96}" type="presParOf" srcId="{2AD618A8-A543-4668-88EF-06505D1DCBB0}" destId="{25B3C7EE-1FFD-4D85-A71B-27DE189277E8}" srcOrd="0" destOrd="0" presId="urn:microsoft.com/office/officeart/2005/8/layout/hList6"/>
    <dgm:cxn modelId="{23825A85-9F96-495D-9B5E-A39BE0EBEEB5}" type="presParOf" srcId="{2AD618A8-A543-4668-88EF-06505D1DCBB0}" destId="{047716B5-132F-4599-9359-7451809953E9}" srcOrd="1" destOrd="0" presId="urn:microsoft.com/office/officeart/2005/8/layout/hList6"/>
    <dgm:cxn modelId="{9715B9B0-253E-4EA5-BC13-98D16D663B38}" type="presParOf" srcId="{2AD618A8-A543-4668-88EF-06505D1DCBB0}" destId="{3DCC577A-19A2-4ED9-A9D1-C638572D8997}" srcOrd="2" destOrd="0" presId="urn:microsoft.com/office/officeart/2005/8/layout/hList6"/>
    <dgm:cxn modelId="{E5F15220-053B-4F4F-98B0-CED6D75E3945}" type="presParOf" srcId="{2AD618A8-A543-4668-88EF-06505D1DCBB0}" destId="{700F0C21-8593-48B6-AF16-6E325C1C5D88}" srcOrd="3" destOrd="0" presId="urn:microsoft.com/office/officeart/2005/8/layout/hList6"/>
    <dgm:cxn modelId="{48C461E5-CB25-4C47-8C88-4519E1E4C0AE}" type="presParOf" srcId="{2AD618A8-A543-4668-88EF-06505D1DCBB0}" destId="{B0897A2E-B70B-4156-9F85-9EFCA6BC68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ABC36-95D8-4D1A-A63D-E6BC428FC42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0CFE95E-8C63-46FE-993F-A7C9FED7D2F6}">
      <dgm:prSet phldrT="[Szöveg]"/>
      <dgm:spPr/>
      <dgm:t>
        <a:bodyPr/>
        <a:lstStyle/>
        <a:p>
          <a:r>
            <a:rPr lang="en-US" noProof="0" dirty="0" smtClean="0"/>
            <a:t>Event detection</a:t>
          </a:r>
          <a:endParaRPr lang="en-US" noProof="0" dirty="0"/>
        </a:p>
      </dgm:t>
    </dgm:pt>
    <dgm:pt modelId="{F962E4A0-462E-47AA-A24E-CFFF17269C81}" type="parTrans" cxnId="{EB400DEC-19FD-4515-9110-C924273AB7E5}">
      <dgm:prSet/>
      <dgm:spPr/>
      <dgm:t>
        <a:bodyPr/>
        <a:lstStyle/>
        <a:p>
          <a:endParaRPr lang="en-US"/>
        </a:p>
      </dgm:t>
    </dgm:pt>
    <dgm:pt modelId="{2E32304B-BCB7-4107-97D7-2F76E1B46C0D}" type="sibTrans" cxnId="{EB400DEC-19FD-4515-9110-C924273AB7E5}">
      <dgm:prSet/>
      <dgm:spPr/>
      <dgm:t>
        <a:bodyPr/>
        <a:lstStyle/>
        <a:p>
          <a:endParaRPr lang="en-US"/>
        </a:p>
      </dgm:t>
    </dgm:pt>
    <dgm:pt modelId="{7E1FA613-3C7C-431E-838D-263DD70E598B}">
      <dgm:prSet phldrT="[Szöveg]"/>
      <dgm:spPr/>
      <dgm:t>
        <a:bodyPr/>
        <a:lstStyle/>
        <a:p>
          <a:r>
            <a:rPr lang="en-US" noProof="0" dirty="0" smtClean="0"/>
            <a:t>Quantitative </a:t>
          </a:r>
          <a:endParaRPr lang="en-US" noProof="0" dirty="0"/>
        </a:p>
      </dgm:t>
    </dgm:pt>
    <dgm:pt modelId="{B8A4C270-C3EC-4463-95B9-87F88EA58036}" type="parTrans" cxnId="{8D0BCE7D-DF15-4B5A-98B8-9A568984EDA5}">
      <dgm:prSet/>
      <dgm:spPr/>
      <dgm:t>
        <a:bodyPr/>
        <a:lstStyle/>
        <a:p>
          <a:endParaRPr lang="en-US"/>
        </a:p>
      </dgm:t>
    </dgm:pt>
    <dgm:pt modelId="{FDEE379F-FC7F-470E-8C22-8D4AF1775F8E}" type="sibTrans" cxnId="{8D0BCE7D-DF15-4B5A-98B8-9A568984EDA5}">
      <dgm:prSet/>
      <dgm:spPr/>
      <dgm:t>
        <a:bodyPr/>
        <a:lstStyle/>
        <a:p>
          <a:endParaRPr lang="en-US"/>
        </a:p>
      </dgm:t>
    </dgm:pt>
    <dgm:pt modelId="{EAFFDC15-B38C-4BBF-8738-92592B13C55B}">
      <dgm:prSet phldrT="[Szöveg]"/>
      <dgm:spPr/>
      <dgm:t>
        <a:bodyPr/>
        <a:lstStyle/>
        <a:p>
          <a:r>
            <a:rPr lang="en-US" noProof="0" dirty="0" smtClean="0"/>
            <a:t>Discrete</a:t>
          </a:r>
          <a:endParaRPr lang="en-US" noProof="0" dirty="0"/>
        </a:p>
      </dgm:t>
    </dgm:pt>
    <dgm:pt modelId="{5E8E2220-B61E-4B54-AF9D-549DE892601E}" type="parTrans" cxnId="{1729EEE2-2CE0-4F80-B968-FB52BA5C60D5}">
      <dgm:prSet/>
      <dgm:spPr/>
      <dgm:t>
        <a:bodyPr/>
        <a:lstStyle/>
        <a:p>
          <a:endParaRPr lang="en-US"/>
        </a:p>
      </dgm:t>
    </dgm:pt>
    <dgm:pt modelId="{99F62A8D-C1D1-4FBA-ACF9-B79B1BF77498}" type="sibTrans" cxnId="{1729EEE2-2CE0-4F80-B968-FB52BA5C60D5}">
      <dgm:prSet/>
      <dgm:spPr/>
      <dgm:t>
        <a:bodyPr/>
        <a:lstStyle/>
        <a:p>
          <a:endParaRPr lang="en-US"/>
        </a:p>
      </dgm:t>
    </dgm:pt>
    <dgm:pt modelId="{1A88107D-EE02-4CBC-B318-396C3FAA2FE6}">
      <dgm:prSet phldrT="[Szöveg]"/>
      <dgm:spPr/>
      <dgm:t>
        <a:bodyPr/>
        <a:lstStyle/>
        <a:p>
          <a:r>
            <a:rPr lang="en-US" noProof="0" dirty="0" smtClean="0"/>
            <a:t>Event correlation</a:t>
          </a:r>
          <a:endParaRPr lang="en-US" noProof="0" dirty="0"/>
        </a:p>
      </dgm:t>
    </dgm:pt>
    <dgm:pt modelId="{6187EE60-3EA1-4781-AA14-1C4A2A0FDEDB}" type="parTrans" cxnId="{A7CA314E-801B-4B0A-9441-787C5BE7A6E1}">
      <dgm:prSet/>
      <dgm:spPr/>
      <dgm:t>
        <a:bodyPr/>
        <a:lstStyle/>
        <a:p>
          <a:endParaRPr lang="en-US"/>
        </a:p>
      </dgm:t>
    </dgm:pt>
    <dgm:pt modelId="{314621E3-0AEC-429C-90CE-2578EC9C74AF}" type="sibTrans" cxnId="{A7CA314E-801B-4B0A-9441-787C5BE7A6E1}">
      <dgm:prSet/>
      <dgm:spPr/>
      <dgm:t>
        <a:bodyPr/>
        <a:lstStyle/>
        <a:p>
          <a:endParaRPr lang="en-US"/>
        </a:p>
      </dgm:t>
    </dgm:pt>
    <dgm:pt modelId="{94B2BD1E-0471-4804-AFC1-F559C950BE74}">
      <dgm:prSet phldrT="[Szöveg]"/>
      <dgm:spPr/>
      <dgm:t>
        <a:bodyPr/>
        <a:lstStyle/>
        <a:p>
          <a:r>
            <a:rPr lang="en-US" noProof="0" dirty="0" smtClean="0"/>
            <a:t>Separation of event flows </a:t>
          </a:r>
          <a:endParaRPr lang="en-US" noProof="0" dirty="0"/>
        </a:p>
      </dgm:t>
    </dgm:pt>
    <dgm:pt modelId="{B62298A7-FF05-43EB-9C33-D9EC92A36BF8}" type="parTrans" cxnId="{643A5403-F049-4E0A-A8E5-C58E25A1E5FC}">
      <dgm:prSet/>
      <dgm:spPr/>
      <dgm:t>
        <a:bodyPr/>
        <a:lstStyle/>
        <a:p>
          <a:endParaRPr lang="en-US"/>
        </a:p>
      </dgm:t>
    </dgm:pt>
    <dgm:pt modelId="{7CF88A58-393C-49C9-8F21-503AC19C8851}" type="sibTrans" cxnId="{643A5403-F049-4E0A-A8E5-C58E25A1E5FC}">
      <dgm:prSet/>
      <dgm:spPr/>
      <dgm:t>
        <a:bodyPr/>
        <a:lstStyle/>
        <a:p>
          <a:endParaRPr lang="en-US"/>
        </a:p>
      </dgm:t>
    </dgm:pt>
    <dgm:pt modelId="{14658D85-F121-4AE0-B611-5DE60FFE6E95}">
      <dgm:prSet phldrT="[Szöveg]"/>
      <dgm:spPr/>
      <dgm:t>
        <a:bodyPr/>
        <a:lstStyle/>
        <a:p>
          <a:r>
            <a:rPr lang="en-US" noProof="0" dirty="0" smtClean="0"/>
            <a:t>Event flow classification</a:t>
          </a:r>
          <a:endParaRPr lang="en-US" noProof="0" dirty="0"/>
        </a:p>
      </dgm:t>
    </dgm:pt>
    <dgm:pt modelId="{EC253E19-A4C6-483F-B740-EDF25169818E}" type="parTrans" cxnId="{2EF97561-3358-4409-826E-A1E264E1579E}">
      <dgm:prSet/>
      <dgm:spPr/>
      <dgm:t>
        <a:bodyPr/>
        <a:lstStyle/>
        <a:p>
          <a:endParaRPr lang="en-US"/>
        </a:p>
      </dgm:t>
    </dgm:pt>
    <dgm:pt modelId="{E0D021B5-D569-49E5-9F4C-A662962C3DA3}" type="sibTrans" cxnId="{2EF97561-3358-4409-826E-A1E264E1579E}">
      <dgm:prSet/>
      <dgm:spPr/>
      <dgm:t>
        <a:bodyPr/>
        <a:lstStyle/>
        <a:p>
          <a:endParaRPr lang="en-US"/>
        </a:p>
      </dgm:t>
    </dgm:pt>
    <dgm:pt modelId="{B589A6FF-9719-404D-96B4-ACF545BC5A67}">
      <dgm:prSet phldrT="[Szöveg]"/>
      <dgm:spPr/>
      <dgm:t>
        <a:bodyPr/>
        <a:lstStyle/>
        <a:p>
          <a:r>
            <a:rPr lang="en-US" noProof="0" dirty="0" smtClean="0"/>
            <a:t>Situation recognition</a:t>
          </a:r>
          <a:endParaRPr lang="en-US" noProof="0" dirty="0"/>
        </a:p>
      </dgm:t>
    </dgm:pt>
    <dgm:pt modelId="{7F189810-24F0-47A6-8B42-EAE2F8E21C0C}" type="parTrans" cxnId="{14C741B1-6220-4519-BDE2-0C7DE0D04CD8}">
      <dgm:prSet/>
      <dgm:spPr/>
      <dgm:t>
        <a:bodyPr/>
        <a:lstStyle/>
        <a:p>
          <a:endParaRPr lang="en-US"/>
        </a:p>
      </dgm:t>
    </dgm:pt>
    <dgm:pt modelId="{066F2074-B816-499B-AAF8-67D289A7583C}" type="sibTrans" cxnId="{14C741B1-6220-4519-BDE2-0C7DE0D04CD8}">
      <dgm:prSet/>
      <dgm:spPr/>
      <dgm:t>
        <a:bodyPr/>
        <a:lstStyle/>
        <a:p>
          <a:endParaRPr lang="en-US"/>
        </a:p>
      </dgm:t>
    </dgm:pt>
    <dgm:pt modelId="{A7CB9218-8095-451F-8121-37DFD5A9ED92}">
      <dgm:prSet phldrT="[Szöveg]"/>
      <dgm:spPr/>
      <dgm:t>
        <a:bodyPr/>
        <a:lstStyle/>
        <a:p>
          <a:r>
            <a:rPr lang="en-US" noProof="0" dirty="0" smtClean="0"/>
            <a:t>Temporal compaction</a:t>
          </a:r>
          <a:endParaRPr lang="en-US" noProof="0" dirty="0"/>
        </a:p>
      </dgm:t>
    </dgm:pt>
    <dgm:pt modelId="{5E233058-DBBF-481B-9599-DFED1C662012}" type="parTrans" cxnId="{C93C4E40-4A13-4B08-8ECC-F504705E7928}">
      <dgm:prSet/>
      <dgm:spPr/>
      <dgm:t>
        <a:bodyPr/>
        <a:lstStyle/>
        <a:p>
          <a:endParaRPr lang="en-US"/>
        </a:p>
      </dgm:t>
    </dgm:pt>
    <dgm:pt modelId="{24D785F8-DA75-4655-A517-609F71F8D6C5}" type="sibTrans" cxnId="{C93C4E40-4A13-4B08-8ECC-F504705E7928}">
      <dgm:prSet/>
      <dgm:spPr/>
      <dgm:t>
        <a:bodyPr/>
        <a:lstStyle/>
        <a:p>
          <a:endParaRPr lang="en-US"/>
        </a:p>
      </dgm:t>
    </dgm:pt>
    <dgm:pt modelId="{51D90172-A0E5-40CF-808E-D31FDBA842B0}">
      <dgm:prSet phldrT="[Szöveg]"/>
      <dgm:spPr/>
      <dgm:t>
        <a:bodyPr/>
        <a:lstStyle/>
        <a:p>
          <a:r>
            <a:rPr lang="en-US" noProof="0" dirty="0" smtClean="0"/>
            <a:t>Logic correlation</a:t>
          </a:r>
          <a:endParaRPr lang="en-US" noProof="0" dirty="0"/>
        </a:p>
      </dgm:t>
    </dgm:pt>
    <dgm:pt modelId="{74BFA221-81B9-4889-B8FC-86331F8169FD}" type="parTrans" cxnId="{92407327-A55C-45FF-907C-717EE886BA50}">
      <dgm:prSet/>
      <dgm:spPr/>
      <dgm:t>
        <a:bodyPr/>
        <a:lstStyle/>
        <a:p>
          <a:endParaRPr lang="en-US"/>
        </a:p>
      </dgm:t>
    </dgm:pt>
    <dgm:pt modelId="{6F5434AD-1B46-4A93-9179-A1C2520508E6}" type="sibTrans" cxnId="{92407327-A55C-45FF-907C-717EE886BA50}">
      <dgm:prSet/>
      <dgm:spPr/>
      <dgm:t>
        <a:bodyPr/>
        <a:lstStyle/>
        <a:p>
          <a:endParaRPr lang="en-US"/>
        </a:p>
      </dgm:t>
    </dgm:pt>
    <dgm:pt modelId="{B0B2F356-25AF-489F-8D2F-55A862580CD6}">
      <dgm:prSet phldrT="[Szöveg]"/>
      <dgm:spPr/>
      <dgm:t>
        <a:bodyPr/>
        <a:lstStyle/>
        <a:p>
          <a:r>
            <a:rPr lang="en-US" noProof="0" dirty="0" smtClean="0"/>
            <a:t>Diagnosis</a:t>
          </a:r>
          <a:endParaRPr lang="en-US" noProof="0" dirty="0"/>
        </a:p>
      </dgm:t>
    </dgm:pt>
    <dgm:pt modelId="{99651C66-3460-4EB4-9126-0BB05F0BCFFC}" type="parTrans" cxnId="{E27881DD-1E8A-4DB8-86A8-23B82832E3FB}">
      <dgm:prSet/>
      <dgm:spPr/>
      <dgm:t>
        <a:bodyPr/>
        <a:lstStyle/>
        <a:p>
          <a:endParaRPr lang="en-US"/>
        </a:p>
      </dgm:t>
    </dgm:pt>
    <dgm:pt modelId="{2A28EE0E-01F6-4718-BA56-28729E9D9D4D}" type="sibTrans" cxnId="{E27881DD-1E8A-4DB8-86A8-23B82832E3FB}">
      <dgm:prSet/>
      <dgm:spPr/>
      <dgm:t>
        <a:bodyPr/>
        <a:lstStyle/>
        <a:p>
          <a:endParaRPr lang="en-US"/>
        </a:p>
      </dgm:t>
    </dgm:pt>
    <dgm:pt modelId="{2AD618A8-A543-4668-88EF-06505D1DCBB0}" type="pres">
      <dgm:prSet presAssocID="{0C1ABC36-95D8-4D1A-A63D-E6BC428FC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C7EE-1FFD-4D85-A71B-27DE189277E8}" type="pres">
      <dgm:prSet presAssocID="{50CFE95E-8C63-46FE-993F-A7C9FED7D2F6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16B5-132F-4599-9359-7451809953E9}" type="pres">
      <dgm:prSet presAssocID="{2E32304B-BCB7-4107-97D7-2F76E1B46C0D}" presName="sibTrans" presStyleCnt="0"/>
      <dgm:spPr/>
    </dgm:pt>
    <dgm:pt modelId="{3DCC577A-19A2-4ED9-A9D1-C638572D8997}" type="pres">
      <dgm:prSet presAssocID="{1A88107D-EE02-4CBC-B318-396C3FAA2F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0C21-8593-48B6-AF16-6E325C1C5D88}" type="pres">
      <dgm:prSet presAssocID="{314621E3-0AEC-429C-90CE-2578EC9C74AF}" presName="sibTrans" presStyleCnt="0"/>
      <dgm:spPr/>
    </dgm:pt>
    <dgm:pt modelId="{B0897A2E-B70B-4156-9F85-9EFCA6BC6845}" type="pres">
      <dgm:prSet presAssocID="{B589A6FF-9719-404D-96B4-ACF545BC5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4BDBB-88CB-4527-A141-FED3849AE76E}" type="presOf" srcId="{51D90172-A0E5-40CF-808E-D31FDBA842B0}" destId="{B0897A2E-B70B-4156-9F85-9EFCA6BC6845}" srcOrd="0" destOrd="2" presId="urn:microsoft.com/office/officeart/2005/8/layout/hList6"/>
    <dgm:cxn modelId="{643A5403-F049-4E0A-A8E5-C58E25A1E5FC}" srcId="{1A88107D-EE02-4CBC-B318-396C3FAA2FE6}" destId="{94B2BD1E-0471-4804-AFC1-F559C950BE74}" srcOrd="0" destOrd="0" parTransId="{B62298A7-FF05-43EB-9C33-D9EC92A36BF8}" sibTransId="{7CF88A58-393C-49C9-8F21-503AC19C8851}"/>
    <dgm:cxn modelId="{92407327-A55C-45FF-907C-717EE886BA50}" srcId="{B589A6FF-9719-404D-96B4-ACF545BC5A67}" destId="{51D90172-A0E5-40CF-808E-D31FDBA842B0}" srcOrd="1" destOrd="0" parTransId="{74BFA221-81B9-4889-B8FC-86331F8169FD}" sibTransId="{6F5434AD-1B46-4A93-9179-A1C2520508E6}"/>
    <dgm:cxn modelId="{8D0BCE7D-DF15-4B5A-98B8-9A568984EDA5}" srcId="{50CFE95E-8C63-46FE-993F-A7C9FED7D2F6}" destId="{7E1FA613-3C7C-431E-838D-263DD70E598B}" srcOrd="0" destOrd="0" parTransId="{B8A4C270-C3EC-4463-95B9-87F88EA58036}" sibTransId="{FDEE379F-FC7F-470E-8C22-8D4AF1775F8E}"/>
    <dgm:cxn modelId="{2EF97561-3358-4409-826E-A1E264E1579E}" srcId="{1A88107D-EE02-4CBC-B318-396C3FAA2FE6}" destId="{14658D85-F121-4AE0-B611-5DE60FFE6E95}" srcOrd="1" destOrd="0" parTransId="{EC253E19-A4C6-483F-B740-EDF25169818E}" sibTransId="{E0D021B5-D569-49E5-9F4C-A662962C3DA3}"/>
    <dgm:cxn modelId="{14C741B1-6220-4519-BDE2-0C7DE0D04CD8}" srcId="{0C1ABC36-95D8-4D1A-A63D-E6BC428FC42E}" destId="{B589A6FF-9719-404D-96B4-ACF545BC5A67}" srcOrd="2" destOrd="0" parTransId="{7F189810-24F0-47A6-8B42-EAE2F8E21C0C}" sibTransId="{066F2074-B816-499B-AAF8-67D289A7583C}"/>
    <dgm:cxn modelId="{C93C4E40-4A13-4B08-8ECC-F504705E7928}" srcId="{B589A6FF-9719-404D-96B4-ACF545BC5A67}" destId="{A7CB9218-8095-451F-8121-37DFD5A9ED92}" srcOrd="0" destOrd="0" parTransId="{5E233058-DBBF-481B-9599-DFED1C662012}" sibTransId="{24D785F8-DA75-4655-A517-609F71F8D6C5}"/>
    <dgm:cxn modelId="{ED1F9929-6A5B-4E66-BCCF-C11DE223376D}" type="presOf" srcId="{50CFE95E-8C63-46FE-993F-A7C9FED7D2F6}" destId="{25B3C7EE-1FFD-4D85-A71B-27DE189277E8}" srcOrd="0" destOrd="0" presId="urn:microsoft.com/office/officeart/2005/8/layout/hList6"/>
    <dgm:cxn modelId="{774FC0B9-FE15-463B-9A80-9255C2678AE2}" type="presOf" srcId="{A7CB9218-8095-451F-8121-37DFD5A9ED92}" destId="{B0897A2E-B70B-4156-9F85-9EFCA6BC6845}" srcOrd="0" destOrd="1" presId="urn:microsoft.com/office/officeart/2005/8/layout/hList6"/>
    <dgm:cxn modelId="{4961DD3F-ED5E-4B32-AD5C-9036C0C067A8}" type="presOf" srcId="{EAFFDC15-B38C-4BBF-8738-92592B13C55B}" destId="{25B3C7EE-1FFD-4D85-A71B-27DE189277E8}" srcOrd="0" destOrd="2" presId="urn:microsoft.com/office/officeart/2005/8/layout/hList6"/>
    <dgm:cxn modelId="{1729EEE2-2CE0-4F80-B968-FB52BA5C60D5}" srcId="{50CFE95E-8C63-46FE-993F-A7C9FED7D2F6}" destId="{EAFFDC15-B38C-4BBF-8738-92592B13C55B}" srcOrd="1" destOrd="0" parTransId="{5E8E2220-B61E-4B54-AF9D-549DE892601E}" sibTransId="{99F62A8D-C1D1-4FBA-ACF9-B79B1BF77498}"/>
    <dgm:cxn modelId="{A7CA314E-801B-4B0A-9441-787C5BE7A6E1}" srcId="{0C1ABC36-95D8-4D1A-A63D-E6BC428FC42E}" destId="{1A88107D-EE02-4CBC-B318-396C3FAA2FE6}" srcOrd="1" destOrd="0" parTransId="{6187EE60-3EA1-4781-AA14-1C4A2A0FDEDB}" sibTransId="{314621E3-0AEC-429C-90CE-2578EC9C74AF}"/>
    <dgm:cxn modelId="{9844C990-D7A2-4651-A69F-BDF50EDF79A1}" type="presOf" srcId="{B0B2F356-25AF-489F-8D2F-55A862580CD6}" destId="{B0897A2E-B70B-4156-9F85-9EFCA6BC6845}" srcOrd="0" destOrd="3" presId="urn:microsoft.com/office/officeart/2005/8/layout/hList6"/>
    <dgm:cxn modelId="{18F0EAF3-8001-4BE4-91AE-80AD1D979D4D}" type="presOf" srcId="{B589A6FF-9719-404D-96B4-ACF545BC5A67}" destId="{B0897A2E-B70B-4156-9F85-9EFCA6BC6845}" srcOrd="0" destOrd="0" presId="urn:microsoft.com/office/officeart/2005/8/layout/hList6"/>
    <dgm:cxn modelId="{EB400DEC-19FD-4515-9110-C924273AB7E5}" srcId="{0C1ABC36-95D8-4D1A-A63D-E6BC428FC42E}" destId="{50CFE95E-8C63-46FE-993F-A7C9FED7D2F6}" srcOrd="0" destOrd="0" parTransId="{F962E4A0-462E-47AA-A24E-CFFF17269C81}" sibTransId="{2E32304B-BCB7-4107-97D7-2F76E1B46C0D}"/>
    <dgm:cxn modelId="{E27881DD-1E8A-4DB8-86A8-23B82832E3FB}" srcId="{B589A6FF-9719-404D-96B4-ACF545BC5A67}" destId="{B0B2F356-25AF-489F-8D2F-55A862580CD6}" srcOrd="2" destOrd="0" parTransId="{99651C66-3460-4EB4-9126-0BB05F0BCFFC}" sibTransId="{2A28EE0E-01F6-4718-BA56-28729E9D9D4D}"/>
    <dgm:cxn modelId="{25B7746E-84A6-4E6E-995D-1BA97D7CF90C}" type="presOf" srcId="{14658D85-F121-4AE0-B611-5DE60FFE6E95}" destId="{3DCC577A-19A2-4ED9-A9D1-C638572D8997}" srcOrd="0" destOrd="2" presId="urn:microsoft.com/office/officeart/2005/8/layout/hList6"/>
    <dgm:cxn modelId="{19656D7E-00B1-4018-8B0C-6885B9065583}" type="presOf" srcId="{0C1ABC36-95D8-4D1A-A63D-E6BC428FC42E}" destId="{2AD618A8-A543-4668-88EF-06505D1DCBB0}" srcOrd="0" destOrd="0" presId="urn:microsoft.com/office/officeart/2005/8/layout/hList6"/>
    <dgm:cxn modelId="{13195330-32A7-4580-8FE1-F50FDC16506F}" type="presOf" srcId="{94B2BD1E-0471-4804-AFC1-F559C950BE74}" destId="{3DCC577A-19A2-4ED9-A9D1-C638572D8997}" srcOrd="0" destOrd="1" presId="urn:microsoft.com/office/officeart/2005/8/layout/hList6"/>
    <dgm:cxn modelId="{ADCBDF73-94C1-4D85-AB8E-B32C85AE3A8D}" type="presOf" srcId="{7E1FA613-3C7C-431E-838D-263DD70E598B}" destId="{25B3C7EE-1FFD-4D85-A71B-27DE189277E8}" srcOrd="0" destOrd="1" presId="urn:microsoft.com/office/officeart/2005/8/layout/hList6"/>
    <dgm:cxn modelId="{DB56E266-2CE5-423A-8302-83616B9C83FF}" type="presOf" srcId="{1A88107D-EE02-4CBC-B318-396C3FAA2FE6}" destId="{3DCC577A-19A2-4ED9-A9D1-C638572D8997}" srcOrd="0" destOrd="0" presId="urn:microsoft.com/office/officeart/2005/8/layout/hList6"/>
    <dgm:cxn modelId="{3DF05564-AB80-4330-B397-3B2A0E5DDB7A}" type="presParOf" srcId="{2AD618A8-A543-4668-88EF-06505D1DCBB0}" destId="{25B3C7EE-1FFD-4D85-A71B-27DE189277E8}" srcOrd="0" destOrd="0" presId="urn:microsoft.com/office/officeart/2005/8/layout/hList6"/>
    <dgm:cxn modelId="{1A7DEFC5-5049-4074-83A9-545CAFA8FA6F}" type="presParOf" srcId="{2AD618A8-A543-4668-88EF-06505D1DCBB0}" destId="{047716B5-132F-4599-9359-7451809953E9}" srcOrd="1" destOrd="0" presId="urn:microsoft.com/office/officeart/2005/8/layout/hList6"/>
    <dgm:cxn modelId="{187BA610-85C4-4BAE-AE72-F4C15CE19B76}" type="presParOf" srcId="{2AD618A8-A543-4668-88EF-06505D1DCBB0}" destId="{3DCC577A-19A2-4ED9-A9D1-C638572D8997}" srcOrd="2" destOrd="0" presId="urn:microsoft.com/office/officeart/2005/8/layout/hList6"/>
    <dgm:cxn modelId="{35C47F0A-D7BA-4CC0-B0A6-48C911418514}" type="presParOf" srcId="{2AD618A8-A543-4668-88EF-06505D1DCBB0}" destId="{700F0C21-8593-48B6-AF16-6E325C1C5D88}" srcOrd="3" destOrd="0" presId="urn:microsoft.com/office/officeart/2005/8/layout/hList6"/>
    <dgm:cxn modelId="{86512960-5892-4EE3-97BF-7E0BAE4F61DB}" type="presParOf" srcId="{2AD618A8-A543-4668-88EF-06505D1DCBB0}" destId="{B0897A2E-B70B-4156-9F85-9EFCA6BC68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ABC36-95D8-4D1A-A63D-E6BC428FC42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0CFE95E-8C63-46FE-993F-A7C9FED7D2F6}">
      <dgm:prSet phldrT="[Szöveg]"/>
      <dgm:spPr/>
      <dgm:t>
        <a:bodyPr/>
        <a:lstStyle/>
        <a:p>
          <a:r>
            <a:rPr lang="en-US" noProof="0" dirty="0" smtClean="0"/>
            <a:t>Event detection</a:t>
          </a:r>
          <a:endParaRPr lang="en-US" noProof="0" dirty="0"/>
        </a:p>
      </dgm:t>
    </dgm:pt>
    <dgm:pt modelId="{F962E4A0-462E-47AA-A24E-CFFF17269C81}" type="parTrans" cxnId="{EB400DEC-19FD-4515-9110-C924273AB7E5}">
      <dgm:prSet/>
      <dgm:spPr/>
      <dgm:t>
        <a:bodyPr/>
        <a:lstStyle/>
        <a:p>
          <a:endParaRPr lang="en-US"/>
        </a:p>
      </dgm:t>
    </dgm:pt>
    <dgm:pt modelId="{2E32304B-BCB7-4107-97D7-2F76E1B46C0D}" type="sibTrans" cxnId="{EB400DEC-19FD-4515-9110-C924273AB7E5}">
      <dgm:prSet/>
      <dgm:spPr/>
      <dgm:t>
        <a:bodyPr/>
        <a:lstStyle/>
        <a:p>
          <a:endParaRPr lang="en-US"/>
        </a:p>
      </dgm:t>
    </dgm:pt>
    <dgm:pt modelId="{7E1FA613-3C7C-431E-838D-263DD70E598B}">
      <dgm:prSet phldrT="[Szöveg]"/>
      <dgm:spPr/>
      <dgm:t>
        <a:bodyPr/>
        <a:lstStyle/>
        <a:p>
          <a:r>
            <a:rPr lang="en-US" noProof="0" dirty="0" smtClean="0"/>
            <a:t>Quantitative </a:t>
          </a:r>
          <a:endParaRPr lang="en-US" noProof="0" dirty="0"/>
        </a:p>
      </dgm:t>
    </dgm:pt>
    <dgm:pt modelId="{B8A4C270-C3EC-4463-95B9-87F88EA58036}" type="parTrans" cxnId="{8D0BCE7D-DF15-4B5A-98B8-9A568984EDA5}">
      <dgm:prSet/>
      <dgm:spPr/>
      <dgm:t>
        <a:bodyPr/>
        <a:lstStyle/>
        <a:p>
          <a:endParaRPr lang="en-US"/>
        </a:p>
      </dgm:t>
    </dgm:pt>
    <dgm:pt modelId="{FDEE379F-FC7F-470E-8C22-8D4AF1775F8E}" type="sibTrans" cxnId="{8D0BCE7D-DF15-4B5A-98B8-9A568984EDA5}">
      <dgm:prSet/>
      <dgm:spPr/>
      <dgm:t>
        <a:bodyPr/>
        <a:lstStyle/>
        <a:p>
          <a:endParaRPr lang="en-US"/>
        </a:p>
      </dgm:t>
    </dgm:pt>
    <dgm:pt modelId="{EAFFDC15-B38C-4BBF-8738-92592B13C55B}">
      <dgm:prSet phldrT="[Szöveg]"/>
      <dgm:spPr/>
      <dgm:t>
        <a:bodyPr/>
        <a:lstStyle/>
        <a:p>
          <a:r>
            <a:rPr lang="en-US" noProof="0" dirty="0" smtClean="0"/>
            <a:t>Discrete</a:t>
          </a:r>
          <a:endParaRPr lang="en-US" noProof="0" dirty="0"/>
        </a:p>
      </dgm:t>
    </dgm:pt>
    <dgm:pt modelId="{5E8E2220-B61E-4B54-AF9D-549DE892601E}" type="parTrans" cxnId="{1729EEE2-2CE0-4F80-B968-FB52BA5C60D5}">
      <dgm:prSet/>
      <dgm:spPr/>
      <dgm:t>
        <a:bodyPr/>
        <a:lstStyle/>
        <a:p>
          <a:endParaRPr lang="en-US"/>
        </a:p>
      </dgm:t>
    </dgm:pt>
    <dgm:pt modelId="{99F62A8D-C1D1-4FBA-ACF9-B79B1BF77498}" type="sibTrans" cxnId="{1729EEE2-2CE0-4F80-B968-FB52BA5C60D5}">
      <dgm:prSet/>
      <dgm:spPr/>
      <dgm:t>
        <a:bodyPr/>
        <a:lstStyle/>
        <a:p>
          <a:endParaRPr lang="en-US"/>
        </a:p>
      </dgm:t>
    </dgm:pt>
    <dgm:pt modelId="{1A88107D-EE02-4CBC-B318-396C3FAA2FE6}">
      <dgm:prSet phldrT="[Szöveg]"/>
      <dgm:spPr/>
      <dgm:t>
        <a:bodyPr/>
        <a:lstStyle/>
        <a:p>
          <a:r>
            <a:rPr lang="en-US" noProof="0" dirty="0" smtClean="0"/>
            <a:t>Event correlation</a:t>
          </a:r>
          <a:endParaRPr lang="en-US" noProof="0" dirty="0"/>
        </a:p>
      </dgm:t>
    </dgm:pt>
    <dgm:pt modelId="{6187EE60-3EA1-4781-AA14-1C4A2A0FDEDB}" type="parTrans" cxnId="{A7CA314E-801B-4B0A-9441-787C5BE7A6E1}">
      <dgm:prSet/>
      <dgm:spPr/>
      <dgm:t>
        <a:bodyPr/>
        <a:lstStyle/>
        <a:p>
          <a:endParaRPr lang="en-US"/>
        </a:p>
      </dgm:t>
    </dgm:pt>
    <dgm:pt modelId="{314621E3-0AEC-429C-90CE-2578EC9C74AF}" type="sibTrans" cxnId="{A7CA314E-801B-4B0A-9441-787C5BE7A6E1}">
      <dgm:prSet/>
      <dgm:spPr/>
      <dgm:t>
        <a:bodyPr/>
        <a:lstStyle/>
        <a:p>
          <a:endParaRPr lang="en-US"/>
        </a:p>
      </dgm:t>
    </dgm:pt>
    <dgm:pt modelId="{94B2BD1E-0471-4804-AFC1-F559C950BE74}">
      <dgm:prSet phldrT="[Szöveg]"/>
      <dgm:spPr/>
      <dgm:t>
        <a:bodyPr/>
        <a:lstStyle/>
        <a:p>
          <a:r>
            <a:rPr lang="en-US" noProof="0" dirty="0" smtClean="0"/>
            <a:t>Separation of event flows </a:t>
          </a:r>
          <a:endParaRPr lang="en-US" noProof="0" dirty="0"/>
        </a:p>
      </dgm:t>
    </dgm:pt>
    <dgm:pt modelId="{B62298A7-FF05-43EB-9C33-D9EC92A36BF8}" type="parTrans" cxnId="{643A5403-F049-4E0A-A8E5-C58E25A1E5FC}">
      <dgm:prSet/>
      <dgm:spPr/>
      <dgm:t>
        <a:bodyPr/>
        <a:lstStyle/>
        <a:p>
          <a:endParaRPr lang="en-US"/>
        </a:p>
      </dgm:t>
    </dgm:pt>
    <dgm:pt modelId="{7CF88A58-393C-49C9-8F21-503AC19C8851}" type="sibTrans" cxnId="{643A5403-F049-4E0A-A8E5-C58E25A1E5FC}">
      <dgm:prSet/>
      <dgm:spPr/>
      <dgm:t>
        <a:bodyPr/>
        <a:lstStyle/>
        <a:p>
          <a:endParaRPr lang="en-US"/>
        </a:p>
      </dgm:t>
    </dgm:pt>
    <dgm:pt modelId="{14658D85-F121-4AE0-B611-5DE60FFE6E95}">
      <dgm:prSet phldrT="[Szöveg]"/>
      <dgm:spPr/>
      <dgm:t>
        <a:bodyPr/>
        <a:lstStyle/>
        <a:p>
          <a:r>
            <a:rPr lang="en-US" noProof="0" dirty="0" smtClean="0"/>
            <a:t>Event flow classification</a:t>
          </a:r>
          <a:endParaRPr lang="en-US" noProof="0" dirty="0"/>
        </a:p>
      </dgm:t>
    </dgm:pt>
    <dgm:pt modelId="{EC253E19-A4C6-483F-B740-EDF25169818E}" type="parTrans" cxnId="{2EF97561-3358-4409-826E-A1E264E1579E}">
      <dgm:prSet/>
      <dgm:spPr/>
      <dgm:t>
        <a:bodyPr/>
        <a:lstStyle/>
        <a:p>
          <a:endParaRPr lang="en-US"/>
        </a:p>
      </dgm:t>
    </dgm:pt>
    <dgm:pt modelId="{E0D021B5-D569-49E5-9F4C-A662962C3DA3}" type="sibTrans" cxnId="{2EF97561-3358-4409-826E-A1E264E1579E}">
      <dgm:prSet/>
      <dgm:spPr/>
      <dgm:t>
        <a:bodyPr/>
        <a:lstStyle/>
        <a:p>
          <a:endParaRPr lang="en-US"/>
        </a:p>
      </dgm:t>
    </dgm:pt>
    <dgm:pt modelId="{B589A6FF-9719-404D-96B4-ACF545BC5A67}">
      <dgm:prSet phldrT="[Szöveg]"/>
      <dgm:spPr/>
      <dgm:t>
        <a:bodyPr/>
        <a:lstStyle/>
        <a:p>
          <a:r>
            <a:rPr lang="en-US" noProof="0" dirty="0" smtClean="0"/>
            <a:t>Situation recognition</a:t>
          </a:r>
          <a:endParaRPr lang="en-US" noProof="0" dirty="0"/>
        </a:p>
      </dgm:t>
    </dgm:pt>
    <dgm:pt modelId="{7F189810-24F0-47A6-8B42-EAE2F8E21C0C}" type="parTrans" cxnId="{14C741B1-6220-4519-BDE2-0C7DE0D04CD8}">
      <dgm:prSet/>
      <dgm:spPr/>
      <dgm:t>
        <a:bodyPr/>
        <a:lstStyle/>
        <a:p>
          <a:endParaRPr lang="en-US"/>
        </a:p>
      </dgm:t>
    </dgm:pt>
    <dgm:pt modelId="{066F2074-B816-499B-AAF8-67D289A7583C}" type="sibTrans" cxnId="{14C741B1-6220-4519-BDE2-0C7DE0D04CD8}">
      <dgm:prSet/>
      <dgm:spPr/>
      <dgm:t>
        <a:bodyPr/>
        <a:lstStyle/>
        <a:p>
          <a:endParaRPr lang="en-US"/>
        </a:p>
      </dgm:t>
    </dgm:pt>
    <dgm:pt modelId="{A7CB9218-8095-451F-8121-37DFD5A9ED92}">
      <dgm:prSet phldrT="[Szöveg]"/>
      <dgm:spPr/>
      <dgm:t>
        <a:bodyPr/>
        <a:lstStyle/>
        <a:p>
          <a:r>
            <a:rPr lang="en-US" noProof="0" dirty="0" smtClean="0"/>
            <a:t>Temporal compaction</a:t>
          </a:r>
          <a:endParaRPr lang="en-US" noProof="0" dirty="0"/>
        </a:p>
      </dgm:t>
    </dgm:pt>
    <dgm:pt modelId="{5E233058-DBBF-481B-9599-DFED1C662012}" type="parTrans" cxnId="{C93C4E40-4A13-4B08-8ECC-F504705E7928}">
      <dgm:prSet/>
      <dgm:spPr/>
      <dgm:t>
        <a:bodyPr/>
        <a:lstStyle/>
        <a:p>
          <a:endParaRPr lang="en-US"/>
        </a:p>
      </dgm:t>
    </dgm:pt>
    <dgm:pt modelId="{24D785F8-DA75-4655-A517-609F71F8D6C5}" type="sibTrans" cxnId="{C93C4E40-4A13-4B08-8ECC-F504705E7928}">
      <dgm:prSet/>
      <dgm:spPr/>
      <dgm:t>
        <a:bodyPr/>
        <a:lstStyle/>
        <a:p>
          <a:endParaRPr lang="en-US"/>
        </a:p>
      </dgm:t>
    </dgm:pt>
    <dgm:pt modelId="{51D90172-A0E5-40CF-808E-D31FDBA842B0}">
      <dgm:prSet phldrT="[Szöveg]"/>
      <dgm:spPr/>
      <dgm:t>
        <a:bodyPr/>
        <a:lstStyle/>
        <a:p>
          <a:r>
            <a:rPr lang="en-US" noProof="0" dirty="0" smtClean="0"/>
            <a:t>Logic correlation</a:t>
          </a:r>
          <a:endParaRPr lang="en-US" noProof="0" dirty="0"/>
        </a:p>
      </dgm:t>
    </dgm:pt>
    <dgm:pt modelId="{74BFA221-81B9-4889-B8FC-86331F8169FD}" type="parTrans" cxnId="{92407327-A55C-45FF-907C-717EE886BA50}">
      <dgm:prSet/>
      <dgm:spPr/>
      <dgm:t>
        <a:bodyPr/>
        <a:lstStyle/>
        <a:p>
          <a:endParaRPr lang="en-US"/>
        </a:p>
      </dgm:t>
    </dgm:pt>
    <dgm:pt modelId="{6F5434AD-1B46-4A93-9179-A1C2520508E6}" type="sibTrans" cxnId="{92407327-A55C-45FF-907C-717EE886BA50}">
      <dgm:prSet/>
      <dgm:spPr/>
      <dgm:t>
        <a:bodyPr/>
        <a:lstStyle/>
        <a:p>
          <a:endParaRPr lang="en-US"/>
        </a:p>
      </dgm:t>
    </dgm:pt>
    <dgm:pt modelId="{B0B2F356-25AF-489F-8D2F-55A862580CD6}">
      <dgm:prSet phldrT="[Szöveg]"/>
      <dgm:spPr/>
      <dgm:t>
        <a:bodyPr/>
        <a:lstStyle/>
        <a:p>
          <a:r>
            <a:rPr lang="en-US" noProof="0" dirty="0" smtClean="0"/>
            <a:t>Diagnosis</a:t>
          </a:r>
          <a:endParaRPr lang="en-US" noProof="0" dirty="0"/>
        </a:p>
      </dgm:t>
    </dgm:pt>
    <dgm:pt modelId="{99651C66-3460-4EB4-9126-0BB05F0BCFFC}" type="parTrans" cxnId="{E27881DD-1E8A-4DB8-86A8-23B82832E3FB}">
      <dgm:prSet/>
      <dgm:spPr/>
      <dgm:t>
        <a:bodyPr/>
        <a:lstStyle/>
        <a:p>
          <a:endParaRPr lang="en-US"/>
        </a:p>
      </dgm:t>
    </dgm:pt>
    <dgm:pt modelId="{2A28EE0E-01F6-4718-BA56-28729E9D9D4D}" type="sibTrans" cxnId="{E27881DD-1E8A-4DB8-86A8-23B82832E3FB}">
      <dgm:prSet/>
      <dgm:spPr/>
      <dgm:t>
        <a:bodyPr/>
        <a:lstStyle/>
        <a:p>
          <a:endParaRPr lang="en-US"/>
        </a:p>
      </dgm:t>
    </dgm:pt>
    <dgm:pt modelId="{2AD618A8-A543-4668-88EF-06505D1DCBB0}" type="pres">
      <dgm:prSet presAssocID="{0C1ABC36-95D8-4D1A-A63D-E6BC428FC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C7EE-1FFD-4D85-A71B-27DE189277E8}" type="pres">
      <dgm:prSet presAssocID="{50CFE95E-8C63-46FE-993F-A7C9FED7D2F6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16B5-132F-4599-9359-7451809953E9}" type="pres">
      <dgm:prSet presAssocID="{2E32304B-BCB7-4107-97D7-2F76E1B46C0D}" presName="sibTrans" presStyleCnt="0"/>
      <dgm:spPr/>
    </dgm:pt>
    <dgm:pt modelId="{3DCC577A-19A2-4ED9-A9D1-C638572D8997}" type="pres">
      <dgm:prSet presAssocID="{1A88107D-EE02-4CBC-B318-396C3FAA2F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0C21-8593-48B6-AF16-6E325C1C5D88}" type="pres">
      <dgm:prSet presAssocID="{314621E3-0AEC-429C-90CE-2578EC9C74AF}" presName="sibTrans" presStyleCnt="0"/>
      <dgm:spPr/>
    </dgm:pt>
    <dgm:pt modelId="{B0897A2E-B70B-4156-9F85-9EFCA6BC6845}" type="pres">
      <dgm:prSet presAssocID="{B589A6FF-9719-404D-96B4-ACF545BC5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A5403-F049-4E0A-A8E5-C58E25A1E5FC}" srcId="{1A88107D-EE02-4CBC-B318-396C3FAA2FE6}" destId="{94B2BD1E-0471-4804-AFC1-F559C950BE74}" srcOrd="0" destOrd="0" parTransId="{B62298A7-FF05-43EB-9C33-D9EC92A36BF8}" sibTransId="{7CF88A58-393C-49C9-8F21-503AC19C8851}"/>
    <dgm:cxn modelId="{1CD695C6-22BC-488F-BA08-BE75DCA0534F}" type="presOf" srcId="{0C1ABC36-95D8-4D1A-A63D-E6BC428FC42E}" destId="{2AD618A8-A543-4668-88EF-06505D1DCBB0}" srcOrd="0" destOrd="0" presId="urn:microsoft.com/office/officeart/2005/8/layout/hList6"/>
    <dgm:cxn modelId="{67C18545-1593-4682-8ED6-9C026E6ABD18}" type="presOf" srcId="{51D90172-A0E5-40CF-808E-D31FDBA842B0}" destId="{B0897A2E-B70B-4156-9F85-9EFCA6BC6845}" srcOrd="0" destOrd="2" presId="urn:microsoft.com/office/officeart/2005/8/layout/hList6"/>
    <dgm:cxn modelId="{92407327-A55C-45FF-907C-717EE886BA50}" srcId="{B589A6FF-9719-404D-96B4-ACF545BC5A67}" destId="{51D90172-A0E5-40CF-808E-D31FDBA842B0}" srcOrd="1" destOrd="0" parTransId="{74BFA221-81B9-4889-B8FC-86331F8169FD}" sibTransId="{6F5434AD-1B46-4A93-9179-A1C2520508E6}"/>
    <dgm:cxn modelId="{8300EB45-5BDD-41C4-BF29-DD451AECA4D3}" type="presOf" srcId="{B0B2F356-25AF-489F-8D2F-55A862580CD6}" destId="{B0897A2E-B70B-4156-9F85-9EFCA6BC6845}" srcOrd="0" destOrd="3" presId="urn:microsoft.com/office/officeart/2005/8/layout/hList6"/>
    <dgm:cxn modelId="{8D0BCE7D-DF15-4B5A-98B8-9A568984EDA5}" srcId="{50CFE95E-8C63-46FE-993F-A7C9FED7D2F6}" destId="{7E1FA613-3C7C-431E-838D-263DD70E598B}" srcOrd="0" destOrd="0" parTransId="{B8A4C270-C3EC-4463-95B9-87F88EA58036}" sibTransId="{FDEE379F-FC7F-470E-8C22-8D4AF1775F8E}"/>
    <dgm:cxn modelId="{2EF97561-3358-4409-826E-A1E264E1579E}" srcId="{1A88107D-EE02-4CBC-B318-396C3FAA2FE6}" destId="{14658D85-F121-4AE0-B611-5DE60FFE6E95}" srcOrd="1" destOrd="0" parTransId="{EC253E19-A4C6-483F-B740-EDF25169818E}" sibTransId="{E0D021B5-D569-49E5-9F4C-A662962C3DA3}"/>
    <dgm:cxn modelId="{31A1BAF9-CCEE-4B03-B9EA-878C3CE10B7A}" type="presOf" srcId="{94B2BD1E-0471-4804-AFC1-F559C950BE74}" destId="{3DCC577A-19A2-4ED9-A9D1-C638572D8997}" srcOrd="0" destOrd="1" presId="urn:microsoft.com/office/officeart/2005/8/layout/hList6"/>
    <dgm:cxn modelId="{ED00251F-B435-404B-A1B8-3D61933D6E9B}" type="presOf" srcId="{1A88107D-EE02-4CBC-B318-396C3FAA2FE6}" destId="{3DCC577A-19A2-4ED9-A9D1-C638572D8997}" srcOrd="0" destOrd="0" presId="urn:microsoft.com/office/officeart/2005/8/layout/hList6"/>
    <dgm:cxn modelId="{14C741B1-6220-4519-BDE2-0C7DE0D04CD8}" srcId="{0C1ABC36-95D8-4D1A-A63D-E6BC428FC42E}" destId="{B589A6FF-9719-404D-96B4-ACF545BC5A67}" srcOrd="2" destOrd="0" parTransId="{7F189810-24F0-47A6-8B42-EAE2F8E21C0C}" sibTransId="{066F2074-B816-499B-AAF8-67D289A7583C}"/>
    <dgm:cxn modelId="{C93C4E40-4A13-4B08-8ECC-F504705E7928}" srcId="{B589A6FF-9719-404D-96B4-ACF545BC5A67}" destId="{A7CB9218-8095-451F-8121-37DFD5A9ED92}" srcOrd="0" destOrd="0" parTransId="{5E233058-DBBF-481B-9599-DFED1C662012}" sibTransId="{24D785F8-DA75-4655-A517-609F71F8D6C5}"/>
    <dgm:cxn modelId="{50F5F738-83AA-41B0-9FF8-D411543463E0}" type="presOf" srcId="{EAFFDC15-B38C-4BBF-8738-92592B13C55B}" destId="{25B3C7EE-1FFD-4D85-A71B-27DE189277E8}" srcOrd="0" destOrd="2" presId="urn:microsoft.com/office/officeart/2005/8/layout/hList6"/>
    <dgm:cxn modelId="{CDE798F8-096B-4397-97C4-F13421396668}" type="presOf" srcId="{7E1FA613-3C7C-431E-838D-263DD70E598B}" destId="{25B3C7EE-1FFD-4D85-A71B-27DE189277E8}" srcOrd="0" destOrd="1" presId="urn:microsoft.com/office/officeart/2005/8/layout/hList6"/>
    <dgm:cxn modelId="{1729EEE2-2CE0-4F80-B968-FB52BA5C60D5}" srcId="{50CFE95E-8C63-46FE-993F-A7C9FED7D2F6}" destId="{EAFFDC15-B38C-4BBF-8738-92592B13C55B}" srcOrd="1" destOrd="0" parTransId="{5E8E2220-B61E-4B54-AF9D-549DE892601E}" sibTransId="{99F62A8D-C1D1-4FBA-ACF9-B79B1BF77498}"/>
    <dgm:cxn modelId="{DBC141BA-A639-4CB3-B803-AEE6A5FE1965}" type="presOf" srcId="{A7CB9218-8095-451F-8121-37DFD5A9ED92}" destId="{B0897A2E-B70B-4156-9F85-9EFCA6BC6845}" srcOrd="0" destOrd="1" presId="urn:microsoft.com/office/officeart/2005/8/layout/hList6"/>
    <dgm:cxn modelId="{4EA30D63-5054-4C2F-824D-E10095FE076F}" type="presOf" srcId="{50CFE95E-8C63-46FE-993F-A7C9FED7D2F6}" destId="{25B3C7EE-1FFD-4D85-A71B-27DE189277E8}" srcOrd="0" destOrd="0" presId="urn:microsoft.com/office/officeart/2005/8/layout/hList6"/>
    <dgm:cxn modelId="{7F96E8E8-6D3F-4AED-A77B-41FC8D8F4EB3}" type="presOf" srcId="{B589A6FF-9719-404D-96B4-ACF545BC5A67}" destId="{B0897A2E-B70B-4156-9F85-9EFCA6BC6845}" srcOrd="0" destOrd="0" presId="urn:microsoft.com/office/officeart/2005/8/layout/hList6"/>
    <dgm:cxn modelId="{A7CA314E-801B-4B0A-9441-787C5BE7A6E1}" srcId="{0C1ABC36-95D8-4D1A-A63D-E6BC428FC42E}" destId="{1A88107D-EE02-4CBC-B318-396C3FAA2FE6}" srcOrd="1" destOrd="0" parTransId="{6187EE60-3EA1-4781-AA14-1C4A2A0FDEDB}" sibTransId="{314621E3-0AEC-429C-90CE-2578EC9C74AF}"/>
    <dgm:cxn modelId="{E27881DD-1E8A-4DB8-86A8-23B82832E3FB}" srcId="{B589A6FF-9719-404D-96B4-ACF545BC5A67}" destId="{B0B2F356-25AF-489F-8D2F-55A862580CD6}" srcOrd="2" destOrd="0" parTransId="{99651C66-3460-4EB4-9126-0BB05F0BCFFC}" sibTransId="{2A28EE0E-01F6-4718-BA56-28729E9D9D4D}"/>
    <dgm:cxn modelId="{EB400DEC-19FD-4515-9110-C924273AB7E5}" srcId="{0C1ABC36-95D8-4D1A-A63D-E6BC428FC42E}" destId="{50CFE95E-8C63-46FE-993F-A7C9FED7D2F6}" srcOrd="0" destOrd="0" parTransId="{F962E4A0-462E-47AA-A24E-CFFF17269C81}" sibTransId="{2E32304B-BCB7-4107-97D7-2F76E1B46C0D}"/>
    <dgm:cxn modelId="{F7A88812-EA3E-467A-8B2F-7F8C00C719EB}" type="presOf" srcId="{14658D85-F121-4AE0-B611-5DE60FFE6E95}" destId="{3DCC577A-19A2-4ED9-A9D1-C638572D8997}" srcOrd="0" destOrd="2" presId="urn:microsoft.com/office/officeart/2005/8/layout/hList6"/>
    <dgm:cxn modelId="{AFD37DFC-1DFA-488C-B83E-E94B412899BA}" type="presParOf" srcId="{2AD618A8-A543-4668-88EF-06505D1DCBB0}" destId="{25B3C7EE-1FFD-4D85-A71B-27DE189277E8}" srcOrd="0" destOrd="0" presId="urn:microsoft.com/office/officeart/2005/8/layout/hList6"/>
    <dgm:cxn modelId="{37FAF83E-87EC-4D76-A807-CE2B5A618B08}" type="presParOf" srcId="{2AD618A8-A543-4668-88EF-06505D1DCBB0}" destId="{047716B5-132F-4599-9359-7451809953E9}" srcOrd="1" destOrd="0" presId="urn:microsoft.com/office/officeart/2005/8/layout/hList6"/>
    <dgm:cxn modelId="{32F70A97-0BBB-4676-BC21-F558DC92CC88}" type="presParOf" srcId="{2AD618A8-A543-4668-88EF-06505D1DCBB0}" destId="{3DCC577A-19A2-4ED9-A9D1-C638572D8997}" srcOrd="2" destOrd="0" presId="urn:microsoft.com/office/officeart/2005/8/layout/hList6"/>
    <dgm:cxn modelId="{4CC4429F-E930-40E4-857A-264BD0FB9709}" type="presParOf" srcId="{2AD618A8-A543-4668-88EF-06505D1DCBB0}" destId="{700F0C21-8593-48B6-AF16-6E325C1C5D88}" srcOrd="3" destOrd="0" presId="urn:microsoft.com/office/officeart/2005/8/layout/hList6"/>
    <dgm:cxn modelId="{727C06AF-67FD-4E32-A23E-5800CE7687D9}" type="presParOf" srcId="{2AD618A8-A543-4668-88EF-06505D1DCBB0}" destId="{B0897A2E-B70B-4156-9F85-9EFCA6BC68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AE3ADD-E83E-430E-B9C2-8C1C121AC545}" type="doc">
      <dgm:prSet loTypeId="urn:microsoft.com/office/officeart/2005/8/layout/chevronAccent" loCatId="process" qsTypeId="urn:microsoft.com/office/officeart/2005/8/quickstyle/simple1" qsCatId="simple" csTypeId="urn:microsoft.com/office/officeart/2005/8/colors/accent1_2" csCatId="accent1" phldr="1"/>
      <dgm:spPr/>
    </dgm:pt>
    <dgm:pt modelId="{BC15E425-799D-48FE-86DD-5FAD9DE95B2E}">
      <dgm:prSet phldrT="[Szöveg]"/>
      <dgm:spPr/>
      <dgm:t>
        <a:bodyPr/>
        <a:lstStyle/>
        <a:p>
          <a:r>
            <a:rPr lang="hu-HU" b="1" dirty="0" err="1" smtClean="0"/>
            <a:t>Component</a:t>
          </a:r>
          <a:r>
            <a:rPr lang="hu-HU" b="1" dirty="0" smtClean="0"/>
            <a:t> 1</a:t>
          </a:r>
          <a:endParaRPr lang="en-US" b="1" dirty="0"/>
        </a:p>
      </dgm:t>
    </dgm:pt>
    <dgm:pt modelId="{9E40C46A-9E4A-46E8-BC86-5B93BE35B67F}" type="parTrans" cxnId="{BD3D454A-8D11-4522-89C0-1295D7C3FA62}">
      <dgm:prSet/>
      <dgm:spPr/>
      <dgm:t>
        <a:bodyPr/>
        <a:lstStyle/>
        <a:p>
          <a:endParaRPr lang="en-US" b="1"/>
        </a:p>
      </dgm:t>
    </dgm:pt>
    <dgm:pt modelId="{EE84B356-2321-4977-8FF2-9433734A562E}" type="sibTrans" cxnId="{BD3D454A-8D11-4522-89C0-1295D7C3FA62}">
      <dgm:prSet/>
      <dgm:spPr/>
      <dgm:t>
        <a:bodyPr/>
        <a:lstStyle/>
        <a:p>
          <a:endParaRPr lang="en-US" b="1"/>
        </a:p>
      </dgm:t>
    </dgm:pt>
    <dgm:pt modelId="{692F5C3B-6C1A-4487-8E1C-A5822ECF1EBF}">
      <dgm:prSet phldrT="[Szöveg]"/>
      <dgm:spPr/>
      <dgm:t>
        <a:bodyPr/>
        <a:lstStyle/>
        <a:p>
          <a:r>
            <a:rPr lang="hu-HU" b="1" dirty="0" err="1" smtClean="0"/>
            <a:t>Component</a:t>
          </a:r>
          <a:r>
            <a:rPr lang="hu-HU" b="1" dirty="0" smtClean="0"/>
            <a:t> 2</a:t>
          </a:r>
          <a:endParaRPr lang="en-US" b="1" dirty="0"/>
        </a:p>
      </dgm:t>
    </dgm:pt>
    <dgm:pt modelId="{BC6B1EA8-B71D-4F8B-B7FC-99F499942F98}" type="parTrans" cxnId="{ADA9E8A8-CC11-4F18-9597-C4422E3EE377}">
      <dgm:prSet/>
      <dgm:spPr/>
      <dgm:t>
        <a:bodyPr/>
        <a:lstStyle/>
        <a:p>
          <a:endParaRPr lang="en-US" b="1"/>
        </a:p>
      </dgm:t>
    </dgm:pt>
    <dgm:pt modelId="{C7C29AC5-5402-453F-B6C2-1AD7A70EEB77}" type="sibTrans" cxnId="{ADA9E8A8-CC11-4F18-9597-C4422E3EE377}">
      <dgm:prSet/>
      <dgm:spPr/>
      <dgm:t>
        <a:bodyPr/>
        <a:lstStyle/>
        <a:p>
          <a:endParaRPr lang="en-US" b="1"/>
        </a:p>
      </dgm:t>
    </dgm:pt>
    <dgm:pt modelId="{4DC471F1-EC4D-4C35-9DB0-1EC08B90510F}">
      <dgm:prSet phldrT="[Szöveg]"/>
      <dgm:spPr/>
      <dgm:t>
        <a:bodyPr/>
        <a:lstStyle/>
        <a:p>
          <a:r>
            <a:rPr lang="hu-HU" b="1" dirty="0" err="1" smtClean="0"/>
            <a:t>Component</a:t>
          </a:r>
          <a:r>
            <a:rPr lang="hu-HU" b="1" dirty="0" smtClean="0"/>
            <a:t> 3</a:t>
          </a:r>
          <a:endParaRPr lang="en-US" b="1" dirty="0"/>
        </a:p>
      </dgm:t>
    </dgm:pt>
    <dgm:pt modelId="{95D64D04-2701-480A-BE55-18802C381225}" type="parTrans" cxnId="{BF765B45-295C-4EC2-8995-1F1A369EEEBF}">
      <dgm:prSet/>
      <dgm:spPr/>
      <dgm:t>
        <a:bodyPr/>
        <a:lstStyle/>
        <a:p>
          <a:endParaRPr lang="en-US" b="1"/>
        </a:p>
      </dgm:t>
    </dgm:pt>
    <dgm:pt modelId="{F07FAD2A-DED5-458F-8008-DC30AEA15748}" type="sibTrans" cxnId="{BF765B45-295C-4EC2-8995-1F1A369EEEBF}">
      <dgm:prSet/>
      <dgm:spPr/>
      <dgm:t>
        <a:bodyPr/>
        <a:lstStyle/>
        <a:p>
          <a:endParaRPr lang="en-US" b="1"/>
        </a:p>
      </dgm:t>
    </dgm:pt>
    <dgm:pt modelId="{CD7AE211-28B6-4B52-88FB-3C86AD7F59E1}">
      <dgm:prSet phldrT="[Szöveg]"/>
      <dgm:spPr/>
      <dgm:t>
        <a:bodyPr/>
        <a:lstStyle/>
        <a:p>
          <a:r>
            <a:rPr lang="hu-HU" b="1" dirty="0" err="1" smtClean="0">
              <a:solidFill>
                <a:srgbClr val="C00000"/>
              </a:solidFill>
            </a:rPr>
            <a:t>unprotected</a:t>
          </a:r>
          <a:endParaRPr lang="en-US" b="1" dirty="0">
            <a:solidFill>
              <a:srgbClr val="C00000"/>
            </a:solidFill>
          </a:endParaRPr>
        </a:p>
      </dgm:t>
    </dgm:pt>
    <dgm:pt modelId="{8C04CD94-7EC7-4EEF-8FFC-FC843B3D65BA}" type="parTrans" cxnId="{36F3EAE4-EE38-4785-99F2-2898F2D23AFA}">
      <dgm:prSet/>
      <dgm:spPr/>
      <dgm:t>
        <a:bodyPr/>
        <a:lstStyle/>
        <a:p>
          <a:endParaRPr lang="en-US" b="1"/>
        </a:p>
      </dgm:t>
    </dgm:pt>
    <dgm:pt modelId="{65D5D94C-EA61-4D10-88E8-32380D7C6E4D}" type="sibTrans" cxnId="{36F3EAE4-EE38-4785-99F2-2898F2D23AFA}">
      <dgm:prSet/>
      <dgm:spPr/>
      <dgm:t>
        <a:bodyPr/>
        <a:lstStyle/>
        <a:p>
          <a:endParaRPr lang="en-US" b="1"/>
        </a:p>
      </dgm:t>
    </dgm:pt>
    <dgm:pt modelId="{1E55953C-607C-4962-903B-BB271FCC6644}">
      <dgm:prSet phldrT="[Szöveg]"/>
      <dgm:spPr/>
      <dgm:t>
        <a:bodyPr/>
        <a:lstStyle/>
        <a:p>
          <a:r>
            <a:rPr lang="hu-HU" b="1" dirty="0" err="1" smtClean="0">
              <a:solidFill>
                <a:srgbClr val="C00000"/>
              </a:solidFill>
            </a:rPr>
            <a:t>Reconstructing</a:t>
          </a:r>
          <a:endParaRPr lang="en-US" b="1" dirty="0">
            <a:solidFill>
              <a:srgbClr val="C00000"/>
            </a:solidFill>
          </a:endParaRPr>
        </a:p>
      </dgm:t>
    </dgm:pt>
    <dgm:pt modelId="{2062B30C-5E9C-496A-A3C4-9DA923BD2296}" type="parTrans" cxnId="{82D1DB73-EFD8-4DCC-9734-C1CDF91A48EA}">
      <dgm:prSet/>
      <dgm:spPr/>
      <dgm:t>
        <a:bodyPr/>
        <a:lstStyle/>
        <a:p>
          <a:endParaRPr lang="en-US" b="1"/>
        </a:p>
      </dgm:t>
    </dgm:pt>
    <dgm:pt modelId="{20778059-C12A-400C-B4AF-E076F7E7953C}" type="sibTrans" cxnId="{82D1DB73-EFD8-4DCC-9734-C1CDF91A48EA}">
      <dgm:prSet/>
      <dgm:spPr/>
      <dgm:t>
        <a:bodyPr/>
        <a:lstStyle/>
        <a:p>
          <a:endParaRPr lang="en-US" b="1"/>
        </a:p>
      </dgm:t>
    </dgm:pt>
    <dgm:pt modelId="{32120E34-1BE7-4CC3-89A5-401B0364B809}">
      <dgm:prSet phldrT="[Szöveg]"/>
      <dgm:spPr>
        <a:noFill/>
        <a:ln>
          <a:noFill/>
        </a:ln>
      </dgm:spPr>
      <dgm:t>
        <a:bodyPr/>
        <a:lstStyle/>
        <a:p>
          <a:r>
            <a:rPr lang="hu-HU" b="1" dirty="0" smtClean="0">
              <a:solidFill>
                <a:srgbClr val="C00000"/>
              </a:solidFill>
            </a:rPr>
            <a:t>OUTPUT ERROR?</a:t>
          </a:r>
          <a:endParaRPr lang="en-US" b="1" dirty="0">
            <a:solidFill>
              <a:srgbClr val="C00000"/>
            </a:solidFill>
          </a:endParaRPr>
        </a:p>
      </dgm:t>
    </dgm:pt>
    <dgm:pt modelId="{02F7213B-B6B9-4F1F-94FC-CAFCB925414B}" type="parTrans" cxnId="{B46BCFFC-BF2E-4AF2-8A26-387611B87203}">
      <dgm:prSet/>
      <dgm:spPr/>
      <dgm:t>
        <a:bodyPr/>
        <a:lstStyle/>
        <a:p>
          <a:endParaRPr lang="en-US" b="1"/>
        </a:p>
      </dgm:t>
    </dgm:pt>
    <dgm:pt modelId="{0B19AE0A-E66A-45C4-82B0-D02223FD6B54}" type="sibTrans" cxnId="{B46BCFFC-BF2E-4AF2-8A26-387611B87203}">
      <dgm:prSet/>
      <dgm:spPr/>
      <dgm:t>
        <a:bodyPr/>
        <a:lstStyle/>
        <a:p>
          <a:endParaRPr lang="en-US" b="1"/>
        </a:p>
      </dgm:t>
    </dgm:pt>
    <dgm:pt modelId="{2F255C52-2671-4D61-A7A5-2C5B2C2EA92F}">
      <dgm:prSet phldrT="[Szöveg]"/>
      <dgm:spPr>
        <a:ln>
          <a:noFill/>
        </a:ln>
      </dgm:spPr>
      <dgm:t>
        <a:bodyPr/>
        <a:lstStyle/>
        <a:p>
          <a:pPr algn="l"/>
          <a:r>
            <a:rPr lang="hu-HU" b="1" dirty="0" smtClean="0">
              <a:solidFill>
                <a:srgbClr val="C00000"/>
              </a:solidFill>
            </a:rPr>
            <a:t>INPUT </a:t>
          </a:r>
        </a:p>
        <a:p>
          <a:pPr algn="l"/>
          <a:r>
            <a:rPr lang="hu-HU" b="1" dirty="0" smtClean="0">
              <a:solidFill>
                <a:srgbClr val="C00000"/>
              </a:solidFill>
            </a:rPr>
            <a:t>ERROR</a:t>
          </a:r>
          <a:endParaRPr lang="en-US" b="1" dirty="0">
            <a:solidFill>
              <a:srgbClr val="C00000"/>
            </a:solidFill>
          </a:endParaRPr>
        </a:p>
      </dgm:t>
    </dgm:pt>
    <dgm:pt modelId="{060FC071-AB85-4251-94C7-E40F6C349844}" type="parTrans" cxnId="{0D57305E-E687-4553-9E21-2A7EE8DE1047}">
      <dgm:prSet/>
      <dgm:spPr/>
      <dgm:t>
        <a:bodyPr/>
        <a:lstStyle/>
        <a:p>
          <a:endParaRPr lang="en-US" b="1"/>
        </a:p>
      </dgm:t>
    </dgm:pt>
    <dgm:pt modelId="{BC4B6E4B-7DB4-43D9-B689-4879FFA6FD3A}" type="sibTrans" cxnId="{0D57305E-E687-4553-9E21-2A7EE8DE1047}">
      <dgm:prSet/>
      <dgm:spPr/>
      <dgm:t>
        <a:bodyPr/>
        <a:lstStyle/>
        <a:p>
          <a:endParaRPr lang="en-US" b="1"/>
        </a:p>
      </dgm:t>
    </dgm:pt>
    <dgm:pt modelId="{817E9D02-42F7-4BB5-AF9A-D6C450BADBC7}" type="pres">
      <dgm:prSet presAssocID="{D4AE3ADD-E83E-430E-B9C2-8C1C121AC545}" presName="Name0" presStyleCnt="0">
        <dgm:presLayoutVars>
          <dgm:dir/>
          <dgm:resizeHandles val="exact"/>
        </dgm:presLayoutVars>
      </dgm:prSet>
      <dgm:spPr/>
    </dgm:pt>
    <dgm:pt modelId="{33714EDF-2721-4B8A-B865-627E9CBE8188}" type="pres">
      <dgm:prSet presAssocID="{2F255C52-2671-4D61-A7A5-2C5B2C2EA92F}" presName="composite" presStyleCnt="0"/>
      <dgm:spPr/>
    </dgm:pt>
    <dgm:pt modelId="{59224D94-008A-49EA-A046-6DB5636B7CAE}" type="pres">
      <dgm:prSet presAssocID="{2F255C52-2671-4D61-A7A5-2C5B2C2EA92F}" presName="bgChev" presStyleLbl="node1" presStyleIdx="0" presStyleCnt="5"/>
      <dgm:spPr>
        <a:noFill/>
      </dgm:spPr>
    </dgm:pt>
    <dgm:pt modelId="{B75381DB-580C-4F06-9D8D-6F8E13FB3FA4}" type="pres">
      <dgm:prSet presAssocID="{2F255C52-2671-4D61-A7A5-2C5B2C2EA92F}" presName="txNode" presStyleLbl="fgAcc1" presStyleIdx="0" presStyleCnt="5" custLinFactNeighborX="-37410" custLinFactNeighborY="-2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81C59-8F81-423D-8A3A-E110921B6542}" type="pres">
      <dgm:prSet presAssocID="{BC4B6E4B-7DB4-43D9-B689-4879FFA6FD3A}" presName="compositeSpace" presStyleCnt="0"/>
      <dgm:spPr/>
    </dgm:pt>
    <dgm:pt modelId="{8FCEDE22-F3E2-4466-B7C2-7C901C3F1097}" type="pres">
      <dgm:prSet presAssocID="{BC15E425-799D-48FE-86DD-5FAD9DE95B2E}" presName="composite" presStyleCnt="0"/>
      <dgm:spPr/>
    </dgm:pt>
    <dgm:pt modelId="{11DE1060-0645-4CFD-8E16-5611A2C6D272}" type="pres">
      <dgm:prSet presAssocID="{BC15E425-799D-48FE-86DD-5FAD9DE95B2E}" presName="bgChev" presStyleLbl="node1" presStyleIdx="1" presStyleCnt="5" custLinFactNeighborX="-67304"/>
      <dgm:spPr/>
    </dgm:pt>
    <dgm:pt modelId="{69E243D5-89F8-4295-AAC2-5AD3E5D68257}" type="pres">
      <dgm:prSet presAssocID="{BC15E425-799D-48FE-86DD-5FAD9DE95B2E}" presName="txNode" presStyleLbl="fgAcc1" presStyleIdx="1" presStyleCnt="5" custLinFactNeighborX="-7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DFF04-85AD-4E26-B620-B06AD4728B6E}" type="pres">
      <dgm:prSet presAssocID="{EE84B356-2321-4977-8FF2-9433734A562E}" presName="compositeSpace" presStyleCnt="0"/>
      <dgm:spPr/>
    </dgm:pt>
    <dgm:pt modelId="{1BFA1B62-E259-4470-83A9-247804235C3F}" type="pres">
      <dgm:prSet presAssocID="{692F5C3B-6C1A-4487-8E1C-A5822ECF1EBF}" presName="composite" presStyleCnt="0"/>
      <dgm:spPr/>
    </dgm:pt>
    <dgm:pt modelId="{A2A2AFD8-9E48-4544-B885-025523AC6072}" type="pres">
      <dgm:prSet presAssocID="{692F5C3B-6C1A-4487-8E1C-A5822ECF1EBF}" presName="bgChev" presStyleLbl="node1" presStyleIdx="2" presStyleCnt="5" custLinFactNeighborX="-67304"/>
      <dgm:spPr/>
    </dgm:pt>
    <dgm:pt modelId="{812FA284-DF8B-4E26-9E00-F0966E8523EE}" type="pres">
      <dgm:prSet presAssocID="{692F5C3B-6C1A-4487-8E1C-A5822ECF1EBF}" presName="txNode" presStyleLbl="fgAcc1" presStyleIdx="2" presStyleCnt="5" custLinFactNeighborX="-7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CAB2-F86A-49FA-A9E5-D48E64B45826}" type="pres">
      <dgm:prSet presAssocID="{C7C29AC5-5402-453F-B6C2-1AD7A70EEB77}" presName="compositeSpace" presStyleCnt="0"/>
      <dgm:spPr/>
    </dgm:pt>
    <dgm:pt modelId="{1FD34F74-8033-4DDD-9BDE-C08DF62AAC02}" type="pres">
      <dgm:prSet presAssocID="{4DC471F1-EC4D-4C35-9DB0-1EC08B90510F}" presName="composite" presStyleCnt="0"/>
      <dgm:spPr/>
    </dgm:pt>
    <dgm:pt modelId="{43F61124-1941-4C2A-AE6F-7F8619361DEA}" type="pres">
      <dgm:prSet presAssocID="{4DC471F1-EC4D-4C35-9DB0-1EC08B90510F}" presName="bgChev" presStyleLbl="node1" presStyleIdx="3" presStyleCnt="5" custLinFactNeighborX="-67304"/>
      <dgm:spPr/>
    </dgm:pt>
    <dgm:pt modelId="{05E81A84-F81B-4865-935E-629B131F02D2}" type="pres">
      <dgm:prSet presAssocID="{4DC471F1-EC4D-4C35-9DB0-1EC08B90510F}" presName="txNode" presStyleLbl="fgAcc1" presStyleIdx="3" presStyleCnt="5" custLinFactNeighborX="-7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34C1-FB33-45C4-A911-0781A9563E29}" type="pres">
      <dgm:prSet presAssocID="{F07FAD2A-DED5-458F-8008-DC30AEA15748}" presName="compositeSpace" presStyleCnt="0"/>
      <dgm:spPr/>
    </dgm:pt>
    <dgm:pt modelId="{D0E56336-8813-4CC6-8458-2E215A1F8DA7}" type="pres">
      <dgm:prSet presAssocID="{32120E34-1BE7-4CC3-89A5-401B0364B809}" presName="composite" presStyleCnt="0"/>
      <dgm:spPr/>
    </dgm:pt>
    <dgm:pt modelId="{7EA348CB-1D6F-4F3C-846C-1B62CC299C83}" type="pres">
      <dgm:prSet presAssocID="{32120E34-1BE7-4CC3-89A5-401B0364B809}" presName="bgChev" presStyleLbl="node1" presStyleIdx="4" presStyleCnt="5" custLinFactNeighborX="-67304"/>
      <dgm:spPr/>
    </dgm:pt>
    <dgm:pt modelId="{B1780144-56D0-4942-A268-E7F39A228D59}" type="pres">
      <dgm:prSet presAssocID="{32120E34-1BE7-4CC3-89A5-401B0364B809}" presName="txNode" presStyleLbl="fgAcc1" presStyleIdx="4" presStyleCnt="5" custLinFactNeighborX="-18235" custLinFactNeighborY="-2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F84CE-6289-4B82-90DE-7244550E42B3}" type="presOf" srcId="{2F255C52-2671-4D61-A7A5-2C5B2C2EA92F}" destId="{B75381DB-580C-4F06-9D8D-6F8E13FB3FA4}" srcOrd="0" destOrd="0" presId="urn:microsoft.com/office/officeart/2005/8/layout/chevronAccent"/>
    <dgm:cxn modelId="{2AB85347-0128-417A-A9DD-63D622C500D2}" type="presOf" srcId="{692F5C3B-6C1A-4487-8E1C-A5822ECF1EBF}" destId="{812FA284-DF8B-4E26-9E00-F0966E8523EE}" srcOrd="0" destOrd="0" presId="urn:microsoft.com/office/officeart/2005/8/layout/chevronAccent"/>
    <dgm:cxn modelId="{1008D3F3-44E7-4163-B8E0-1CFA3D0C5507}" type="presOf" srcId="{D4AE3ADD-E83E-430E-B9C2-8C1C121AC545}" destId="{817E9D02-42F7-4BB5-AF9A-D6C450BADBC7}" srcOrd="0" destOrd="0" presId="urn:microsoft.com/office/officeart/2005/8/layout/chevronAccent"/>
    <dgm:cxn modelId="{BD3D454A-8D11-4522-89C0-1295D7C3FA62}" srcId="{D4AE3ADD-E83E-430E-B9C2-8C1C121AC545}" destId="{BC15E425-799D-48FE-86DD-5FAD9DE95B2E}" srcOrd="1" destOrd="0" parTransId="{9E40C46A-9E4A-46E8-BC86-5B93BE35B67F}" sibTransId="{EE84B356-2321-4977-8FF2-9433734A562E}"/>
    <dgm:cxn modelId="{BF765B45-295C-4EC2-8995-1F1A369EEEBF}" srcId="{D4AE3ADD-E83E-430E-B9C2-8C1C121AC545}" destId="{4DC471F1-EC4D-4C35-9DB0-1EC08B90510F}" srcOrd="3" destOrd="0" parTransId="{95D64D04-2701-480A-BE55-18802C381225}" sibTransId="{F07FAD2A-DED5-458F-8008-DC30AEA15748}"/>
    <dgm:cxn modelId="{0D57305E-E687-4553-9E21-2A7EE8DE1047}" srcId="{D4AE3ADD-E83E-430E-B9C2-8C1C121AC545}" destId="{2F255C52-2671-4D61-A7A5-2C5B2C2EA92F}" srcOrd="0" destOrd="0" parTransId="{060FC071-AB85-4251-94C7-E40F6C349844}" sibTransId="{BC4B6E4B-7DB4-43D9-B689-4879FFA6FD3A}"/>
    <dgm:cxn modelId="{2CBDDE2A-4D55-443D-8A8D-D3C909002B9F}" type="presOf" srcId="{32120E34-1BE7-4CC3-89A5-401B0364B809}" destId="{B1780144-56D0-4942-A268-E7F39A228D59}" srcOrd="0" destOrd="0" presId="urn:microsoft.com/office/officeart/2005/8/layout/chevronAccent"/>
    <dgm:cxn modelId="{58B0F5A3-0BA5-464A-B00B-7EC2053A8EF0}" type="presOf" srcId="{1E55953C-607C-4962-903B-BB271FCC6644}" destId="{05E81A84-F81B-4865-935E-629B131F02D2}" srcOrd="0" destOrd="1" presId="urn:microsoft.com/office/officeart/2005/8/layout/chevronAccent"/>
    <dgm:cxn modelId="{ADA9E8A8-CC11-4F18-9597-C4422E3EE377}" srcId="{D4AE3ADD-E83E-430E-B9C2-8C1C121AC545}" destId="{692F5C3B-6C1A-4487-8E1C-A5822ECF1EBF}" srcOrd="2" destOrd="0" parTransId="{BC6B1EA8-B71D-4F8B-B7FC-99F499942F98}" sibTransId="{C7C29AC5-5402-453F-B6C2-1AD7A70EEB77}"/>
    <dgm:cxn modelId="{36F3EAE4-EE38-4785-99F2-2898F2D23AFA}" srcId="{BC15E425-799D-48FE-86DD-5FAD9DE95B2E}" destId="{CD7AE211-28B6-4B52-88FB-3C86AD7F59E1}" srcOrd="0" destOrd="0" parTransId="{8C04CD94-7EC7-4EEF-8FFC-FC843B3D65BA}" sibTransId="{65D5D94C-EA61-4D10-88E8-32380D7C6E4D}"/>
    <dgm:cxn modelId="{0031EAF6-566C-4536-B61A-32CD1AC67261}" type="presOf" srcId="{4DC471F1-EC4D-4C35-9DB0-1EC08B90510F}" destId="{05E81A84-F81B-4865-935E-629B131F02D2}" srcOrd="0" destOrd="0" presId="urn:microsoft.com/office/officeart/2005/8/layout/chevronAccent"/>
    <dgm:cxn modelId="{FE51FCB8-3E82-4D0C-8468-2A09205676E2}" type="presOf" srcId="{BC15E425-799D-48FE-86DD-5FAD9DE95B2E}" destId="{69E243D5-89F8-4295-AAC2-5AD3E5D68257}" srcOrd="0" destOrd="0" presId="urn:microsoft.com/office/officeart/2005/8/layout/chevronAccent"/>
    <dgm:cxn modelId="{E63D343B-1961-45F1-A6D3-DEC126E82063}" type="presOf" srcId="{CD7AE211-28B6-4B52-88FB-3C86AD7F59E1}" destId="{69E243D5-89F8-4295-AAC2-5AD3E5D68257}" srcOrd="0" destOrd="1" presId="urn:microsoft.com/office/officeart/2005/8/layout/chevronAccent"/>
    <dgm:cxn modelId="{82D1DB73-EFD8-4DCC-9734-C1CDF91A48EA}" srcId="{4DC471F1-EC4D-4C35-9DB0-1EC08B90510F}" destId="{1E55953C-607C-4962-903B-BB271FCC6644}" srcOrd="0" destOrd="0" parTransId="{2062B30C-5E9C-496A-A3C4-9DA923BD2296}" sibTransId="{20778059-C12A-400C-B4AF-E076F7E7953C}"/>
    <dgm:cxn modelId="{B46BCFFC-BF2E-4AF2-8A26-387611B87203}" srcId="{D4AE3ADD-E83E-430E-B9C2-8C1C121AC545}" destId="{32120E34-1BE7-4CC3-89A5-401B0364B809}" srcOrd="4" destOrd="0" parTransId="{02F7213B-B6B9-4F1F-94FC-CAFCB925414B}" sibTransId="{0B19AE0A-E66A-45C4-82B0-D02223FD6B54}"/>
    <dgm:cxn modelId="{A6D99702-AEF3-4A08-982A-8243014FA723}" type="presParOf" srcId="{817E9D02-42F7-4BB5-AF9A-D6C450BADBC7}" destId="{33714EDF-2721-4B8A-B865-627E9CBE8188}" srcOrd="0" destOrd="0" presId="urn:microsoft.com/office/officeart/2005/8/layout/chevronAccent"/>
    <dgm:cxn modelId="{019AD1D7-38FF-4C0F-97DE-70AB8B2624AF}" type="presParOf" srcId="{33714EDF-2721-4B8A-B865-627E9CBE8188}" destId="{59224D94-008A-49EA-A046-6DB5636B7CAE}" srcOrd="0" destOrd="0" presId="urn:microsoft.com/office/officeart/2005/8/layout/chevronAccent"/>
    <dgm:cxn modelId="{D458048A-8072-41E5-855C-5564241A1966}" type="presParOf" srcId="{33714EDF-2721-4B8A-B865-627E9CBE8188}" destId="{B75381DB-580C-4F06-9D8D-6F8E13FB3FA4}" srcOrd="1" destOrd="0" presId="urn:microsoft.com/office/officeart/2005/8/layout/chevronAccent"/>
    <dgm:cxn modelId="{E8A81BAE-B1F2-4F53-8C4B-6BF09E134C73}" type="presParOf" srcId="{817E9D02-42F7-4BB5-AF9A-D6C450BADBC7}" destId="{AF381C59-8F81-423D-8A3A-E110921B6542}" srcOrd="1" destOrd="0" presId="urn:microsoft.com/office/officeart/2005/8/layout/chevronAccent"/>
    <dgm:cxn modelId="{29B2A6AE-3866-4118-8700-369CEB7088F1}" type="presParOf" srcId="{817E9D02-42F7-4BB5-AF9A-D6C450BADBC7}" destId="{8FCEDE22-F3E2-4466-B7C2-7C901C3F1097}" srcOrd="2" destOrd="0" presId="urn:microsoft.com/office/officeart/2005/8/layout/chevronAccent"/>
    <dgm:cxn modelId="{78B44B94-D7B0-4FFD-9495-78F5C6283946}" type="presParOf" srcId="{8FCEDE22-F3E2-4466-B7C2-7C901C3F1097}" destId="{11DE1060-0645-4CFD-8E16-5611A2C6D272}" srcOrd="0" destOrd="0" presId="urn:microsoft.com/office/officeart/2005/8/layout/chevronAccent"/>
    <dgm:cxn modelId="{F51E2137-33D4-4791-A0EC-34F606DC3F78}" type="presParOf" srcId="{8FCEDE22-F3E2-4466-B7C2-7C901C3F1097}" destId="{69E243D5-89F8-4295-AAC2-5AD3E5D68257}" srcOrd="1" destOrd="0" presId="urn:microsoft.com/office/officeart/2005/8/layout/chevronAccent"/>
    <dgm:cxn modelId="{C6E35D8E-EA7E-4F6A-A084-643F882A7765}" type="presParOf" srcId="{817E9D02-42F7-4BB5-AF9A-D6C450BADBC7}" destId="{72DDFF04-85AD-4E26-B620-B06AD4728B6E}" srcOrd="3" destOrd="0" presId="urn:microsoft.com/office/officeart/2005/8/layout/chevronAccent"/>
    <dgm:cxn modelId="{D9311532-5955-4DEE-A318-05C8E1A1D296}" type="presParOf" srcId="{817E9D02-42F7-4BB5-AF9A-D6C450BADBC7}" destId="{1BFA1B62-E259-4470-83A9-247804235C3F}" srcOrd="4" destOrd="0" presId="urn:microsoft.com/office/officeart/2005/8/layout/chevronAccent"/>
    <dgm:cxn modelId="{AB7E70C8-CCF1-4580-BB2F-80E4183D60C5}" type="presParOf" srcId="{1BFA1B62-E259-4470-83A9-247804235C3F}" destId="{A2A2AFD8-9E48-4544-B885-025523AC6072}" srcOrd="0" destOrd="0" presId="urn:microsoft.com/office/officeart/2005/8/layout/chevronAccent"/>
    <dgm:cxn modelId="{A8D73C11-43D7-4611-9D4B-45B5489CE0AB}" type="presParOf" srcId="{1BFA1B62-E259-4470-83A9-247804235C3F}" destId="{812FA284-DF8B-4E26-9E00-F0966E8523EE}" srcOrd="1" destOrd="0" presId="urn:microsoft.com/office/officeart/2005/8/layout/chevronAccent"/>
    <dgm:cxn modelId="{1106F936-55B8-47E0-8AA2-61347AAF521D}" type="presParOf" srcId="{817E9D02-42F7-4BB5-AF9A-D6C450BADBC7}" destId="{1CDDCAB2-F86A-49FA-A9E5-D48E64B45826}" srcOrd="5" destOrd="0" presId="urn:microsoft.com/office/officeart/2005/8/layout/chevronAccent"/>
    <dgm:cxn modelId="{34ECE903-05FF-4548-BB42-9B5F015A8E7E}" type="presParOf" srcId="{817E9D02-42F7-4BB5-AF9A-D6C450BADBC7}" destId="{1FD34F74-8033-4DDD-9BDE-C08DF62AAC02}" srcOrd="6" destOrd="0" presId="urn:microsoft.com/office/officeart/2005/8/layout/chevronAccent"/>
    <dgm:cxn modelId="{ABA0A408-9513-4586-B9A2-1AAF6BCDE799}" type="presParOf" srcId="{1FD34F74-8033-4DDD-9BDE-C08DF62AAC02}" destId="{43F61124-1941-4C2A-AE6F-7F8619361DEA}" srcOrd="0" destOrd="0" presId="urn:microsoft.com/office/officeart/2005/8/layout/chevronAccent"/>
    <dgm:cxn modelId="{F9B1F15B-51BD-4782-839A-90776F9E07D8}" type="presParOf" srcId="{1FD34F74-8033-4DDD-9BDE-C08DF62AAC02}" destId="{05E81A84-F81B-4865-935E-629B131F02D2}" srcOrd="1" destOrd="0" presId="urn:microsoft.com/office/officeart/2005/8/layout/chevronAccent"/>
    <dgm:cxn modelId="{17F4963A-4FBF-45D7-8C31-AE733A9AC994}" type="presParOf" srcId="{817E9D02-42F7-4BB5-AF9A-D6C450BADBC7}" destId="{069834C1-FB33-45C4-A911-0781A9563E29}" srcOrd="7" destOrd="0" presId="urn:microsoft.com/office/officeart/2005/8/layout/chevronAccent"/>
    <dgm:cxn modelId="{F489812E-7079-403D-B482-AE5E0BD4BA8B}" type="presParOf" srcId="{817E9D02-42F7-4BB5-AF9A-D6C450BADBC7}" destId="{D0E56336-8813-4CC6-8458-2E215A1F8DA7}" srcOrd="8" destOrd="0" presId="urn:microsoft.com/office/officeart/2005/8/layout/chevronAccent"/>
    <dgm:cxn modelId="{CB052EB7-94CD-44CC-BB77-6E7A827755A8}" type="presParOf" srcId="{D0E56336-8813-4CC6-8458-2E215A1F8DA7}" destId="{7EA348CB-1D6F-4F3C-846C-1B62CC299C83}" srcOrd="0" destOrd="0" presId="urn:microsoft.com/office/officeart/2005/8/layout/chevronAccent"/>
    <dgm:cxn modelId="{2B4D443D-5245-455E-98D2-27E460C8B78E}" type="presParOf" srcId="{D0E56336-8813-4CC6-8458-2E215A1F8DA7}" destId="{B1780144-56D0-4942-A268-E7F39A228D59}" srcOrd="1" destOrd="0" presId="urn:microsoft.com/office/officeart/2005/8/layout/chevronAccen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B2AC86-EC82-44CC-A141-C605B8F6D999}" type="doc">
      <dgm:prSet loTypeId="urn:microsoft.com/office/officeart/2005/8/layout/cycle8" loCatId="cycle" qsTypeId="urn:microsoft.com/office/officeart/2005/8/quickstyle/simple1" qsCatId="simple" csTypeId="urn:microsoft.com/office/officeart/2005/8/colors/accent4_4" csCatId="accent4" phldr="1"/>
      <dgm:spPr/>
    </dgm:pt>
    <dgm:pt modelId="{0D3FA00C-2EBC-475A-8476-9E84712B7AA9}">
      <dgm:prSet phldrT="[Szöveg]"/>
      <dgm:spPr/>
      <dgm:t>
        <a:bodyPr/>
        <a:lstStyle/>
        <a:p>
          <a:r>
            <a:rPr lang="en-US" noProof="0" dirty="0" smtClean="0"/>
            <a:t>Function</a:t>
          </a:r>
          <a:endParaRPr lang="en-US" noProof="0" dirty="0"/>
        </a:p>
      </dgm:t>
    </dgm:pt>
    <dgm:pt modelId="{4303C6F2-8866-4337-8FB5-1FE28C4E6549}" type="parTrans" cxnId="{DB1DEA21-CA75-4B17-BD82-0B91CC7BF0F6}">
      <dgm:prSet/>
      <dgm:spPr/>
      <dgm:t>
        <a:bodyPr/>
        <a:lstStyle/>
        <a:p>
          <a:endParaRPr lang="en-US"/>
        </a:p>
      </dgm:t>
    </dgm:pt>
    <dgm:pt modelId="{1E0C31CF-E1CD-4264-8A38-38E239B63B35}" type="sibTrans" cxnId="{DB1DEA21-CA75-4B17-BD82-0B91CC7BF0F6}">
      <dgm:prSet/>
      <dgm:spPr/>
      <dgm:t>
        <a:bodyPr/>
        <a:lstStyle/>
        <a:p>
          <a:endParaRPr lang="en-US"/>
        </a:p>
      </dgm:t>
    </dgm:pt>
    <dgm:pt modelId="{405BE973-7E48-4525-922E-54E78840BDFC}">
      <dgm:prSet phldrT="[Szöveg]"/>
      <dgm:spPr/>
      <dgm:t>
        <a:bodyPr/>
        <a:lstStyle/>
        <a:p>
          <a:r>
            <a:rPr lang="en-US" noProof="0" dirty="0" smtClean="0"/>
            <a:t>Faults</a:t>
          </a:r>
          <a:endParaRPr lang="en-US" noProof="0" dirty="0"/>
        </a:p>
      </dgm:t>
    </dgm:pt>
    <dgm:pt modelId="{BC17CF34-F37B-4695-9569-FB248581FD12}" type="parTrans" cxnId="{42024AAB-2CE0-4594-B455-291DCCA902BA}">
      <dgm:prSet/>
      <dgm:spPr/>
      <dgm:t>
        <a:bodyPr/>
        <a:lstStyle/>
        <a:p>
          <a:endParaRPr lang="en-US"/>
        </a:p>
      </dgm:t>
    </dgm:pt>
    <dgm:pt modelId="{0E921A76-AE16-4843-B075-8B8CDF680849}" type="sibTrans" cxnId="{42024AAB-2CE0-4594-B455-291DCCA902BA}">
      <dgm:prSet/>
      <dgm:spPr/>
      <dgm:t>
        <a:bodyPr/>
        <a:lstStyle/>
        <a:p>
          <a:endParaRPr lang="en-US"/>
        </a:p>
      </dgm:t>
    </dgm:pt>
    <dgm:pt modelId="{2A41474A-55FE-4412-B668-624BBEB27356}">
      <dgm:prSet phldrT="[Szöveg]"/>
      <dgm:spPr/>
      <dgm:t>
        <a:bodyPr/>
        <a:lstStyle/>
        <a:p>
          <a:r>
            <a:rPr lang="hu-HU" noProof="0" dirty="0" err="1" smtClean="0"/>
            <a:t>Security</a:t>
          </a:r>
          <a:r>
            <a:rPr lang="hu-HU" noProof="0" dirty="0" smtClean="0"/>
            <a:t> </a:t>
          </a:r>
          <a:r>
            <a:rPr lang="hu-HU" noProof="0" dirty="0" err="1" smtClean="0"/>
            <a:t>properties</a:t>
          </a:r>
          <a:endParaRPr lang="en-US" noProof="0" dirty="0"/>
        </a:p>
      </dgm:t>
    </dgm:pt>
    <dgm:pt modelId="{E76810D9-66AD-4497-A47D-53AD38A30F33}" type="parTrans" cxnId="{A4B1F489-76F3-48F3-A951-AA2439BF4A9E}">
      <dgm:prSet/>
      <dgm:spPr/>
      <dgm:t>
        <a:bodyPr/>
        <a:lstStyle/>
        <a:p>
          <a:endParaRPr lang="en-US"/>
        </a:p>
      </dgm:t>
    </dgm:pt>
    <dgm:pt modelId="{D3ED06CC-9C41-4EB3-9C59-013E9D1949DD}" type="sibTrans" cxnId="{A4B1F489-76F3-48F3-A951-AA2439BF4A9E}">
      <dgm:prSet/>
      <dgm:spPr/>
      <dgm:t>
        <a:bodyPr/>
        <a:lstStyle/>
        <a:p>
          <a:endParaRPr lang="en-US"/>
        </a:p>
      </dgm:t>
    </dgm:pt>
    <dgm:pt modelId="{F41D2636-2458-49B9-A3B0-0C54CC8D7743}">
      <dgm:prSet phldrT="[Szöveg]"/>
      <dgm:spPr/>
      <dgm:t>
        <a:bodyPr/>
        <a:lstStyle/>
        <a:p>
          <a:r>
            <a:rPr lang="en-US" noProof="0" dirty="0" smtClean="0"/>
            <a:t>I/O behavior</a:t>
          </a:r>
          <a:endParaRPr lang="en-US" noProof="0" dirty="0"/>
        </a:p>
      </dgm:t>
    </dgm:pt>
    <dgm:pt modelId="{4070ECAA-CE13-4F1E-84A2-594621097C7F}" type="parTrans" cxnId="{A00A44EC-C454-40F1-A5D5-0AEADBC83B5D}">
      <dgm:prSet/>
      <dgm:spPr/>
      <dgm:t>
        <a:bodyPr/>
        <a:lstStyle/>
        <a:p>
          <a:endParaRPr lang="en-US"/>
        </a:p>
      </dgm:t>
    </dgm:pt>
    <dgm:pt modelId="{DFAA21DF-F8F7-4FD4-A375-56CBAC5CF7FE}" type="sibTrans" cxnId="{A00A44EC-C454-40F1-A5D5-0AEADBC83B5D}">
      <dgm:prSet/>
      <dgm:spPr/>
      <dgm:t>
        <a:bodyPr/>
        <a:lstStyle/>
        <a:p>
          <a:endParaRPr lang="en-US"/>
        </a:p>
      </dgm:t>
    </dgm:pt>
    <dgm:pt modelId="{1B55FA8E-1233-4047-936D-091CBA348E91}">
      <dgm:prSet phldrT="[Szöveg]"/>
      <dgm:spPr/>
      <dgm:t>
        <a:bodyPr/>
        <a:lstStyle/>
        <a:p>
          <a:r>
            <a:rPr lang="en-US" noProof="0" dirty="0" smtClean="0"/>
            <a:t>Resource use</a:t>
          </a:r>
          <a:endParaRPr lang="en-US" noProof="0" dirty="0"/>
        </a:p>
      </dgm:t>
    </dgm:pt>
    <dgm:pt modelId="{C8244F31-747E-4D8F-A033-0C5EB2DC4960}" type="parTrans" cxnId="{2F647A1C-1828-42CB-81B3-18D82B2C90BB}">
      <dgm:prSet/>
      <dgm:spPr/>
      <dgm:t>
        <a:bodyPr/>
        <a:lstStyle/>
        <a:p>
          <a:endParaRPr lang="en-US"/>
        </a:p>
      </dgm:t>
    </dgm:pt>
    <dgm:pt modelId="{9398A2B5-48E3-4CDA-AA0E-ED90528953E5}" type="sibTrans" cxnId="{2F647A1C-1828-42CB-81B3-18D82B2C90BB}">
      <dgm:prSet/>
      <dgm:spPr/>
      <dgm:t>
        <a:bodyPr/>
        <a:lstStyle/>
        <a:p>
          <a:endParaRPr lang="en-US"/>
        </a:p>
      </dgm:t>
    </dgm:pt>
    <dgm:pt modelId="{1E6A5672-404F-4FC8-B82E-C6F2251DA3B2}">
      <dgm:prSet phldrT="[Szöveg]"/>
      <dgm:spPr/>
      <dgm:t>
        <a:bodyPr/>
        <a:lstStyle/>
        <a:p>
          <a:r>
            <a:rPr lang="en-US" noProof="0" dirty="0" smtClean="0"/>
            <a:t>external</a:t>
          </a:r>
          <a:endParaRPr lang="en-US" noProof="0" dirty="0"/>
        </a:p>
      </dgm:t>
    </dgm:pt>
    <dgm:pt modelId="{3C95A42C-E222-4B39-9E6D-2D73DFE8071C}" type="parTrans" cxnId="{C091A8D6-F77B-4A5D-AD47-8A3E9B9D6973}">
      <dgm:prSet/>
      <dgm:spPr/>
      <dgm:t>
        <a:bodyPr/>
        <a:lstStyle/>
        <a:p>
          <a:endParaRPr lang="en-US"/>
        </a:p>
      </dgm:t>
    </dgm:pt>
    <dgm:pt modelId="{96BF2FE9-A0D0-48CB-A8D2-C426138D9311}" type="sibTrans" cxnId="{C091A8D6-F77B-4A5D-AD47-8A3E9B9D6973}">
      <dgm:prSet/>
      <dgm:spPr/>
      <dgm:t>
        <a:bodyPr/>
        <a:lstStyle/>
        <a:p>
          <a:endParaRPr lang="en-US"/>
        </a:p>
      </dgm:t>
    </dgm:pt>
    <dgm:pt modelId="{40B245AB-3A62-45FE-8786-8BF694A3EDF9}">
      <dgm:prSet phldrT="[Szöveg]"/>
      <dgm:spPr/>
      <dgm:t>
        <a:bodyPr/>
        <a:lstStyle/>
        <a:p>
          <a:r>
            <a:rPr lang="en-US" noProof="0" dirty="0" smtClean="0"/>
            <a:t>Internal</a:t>
          </a:r>
          <a:endParaRPr lang="en-US" noProof="0" dirty="0"/>
        </a:p>
      </dgm:t>
    </dgm:pt>
    <dgm:pt modelId="{E935D203-A3DE-42A9-8188-0EBA9A96DC79}" type="parTrans" cxnId="{1FE43335-D2E2-40B7-AEEE-D466BC3F9C66}">
      <dgm:prSet/>
      <dgm:spPr/>
      <dgm:t>
        <a:bodyPr/>
        <a:lstStyle/>
        <a:p>
          <a:endParaRPr lang="en-US"/>
        </a:p>
      </dgm:t>
    </dgm:pt>
    <dgm:pt modelId="{AB52843C-8A43-4989-B36B-3D5279F4BFD6}" type="sibTrans" cxnId="{1FE43335-D2E2-40B7-AEEE-D466BC3F9C66}">
      <dgm:prSet/>
      <dgm:spPr/>
      <dgm:t>
        <a:bodyPr/>
        <a:lstStyle/>
        <a:p>
          <a:endParaRPr lang="en-US"/>
        </a:p>
      </dgm:t>
    </dgm:pt>
    <dgm:pt modelId="{AAA130D4-103F-41CC-B35F-4885F58A09A0}">
      <dgm:prSet phldrT="[Szöveg]"/>
      <dgm:spPr/>
      <dgm:t>
        <a:bodyPr/>
        <a:lstStyle/>
        <a:p>
          <a:r>
            <a:rPr lang="en-US" noProof="0" dirty="0" smtClean="0"/>
            <a:t>External</a:t>
          </a:r>
          <a:endParaRPr lang="en-US" noProof="0" dirty="0"/>
        </a:p>
      </dgm:t>
    </dgm:pt>
    <dgm:pt modelId="{2FA3A809-5DF5-4501-B003-196A929CD0C4}" type="parTrans" cxnId="{1A1A87AA-F683-462C-9FC3-3699A751270C}">
      <dgm:prSet/>
      <dgm:spPr/>
      <dgm:t>
        <a:bodyPr/>
        <a:lstStyle/>
        <a:p>
          <a:endParaRPr lang="en-US"/>
        </a:p>
      </dgm:t>
    </dgm:pt>
    <dgm:pt modelId="{B8412078-B5C2-42CD-A5D7-DB7488F03D6E}" type="sibTrans" cxnId="{1A1A87AA-F683-462C-9FC3-3699A751270C}">
      <dgm:prSet/>
      <dgm:spPr/>
      <dgm:t>
        <a:bodyPr/>
        <a:lstStyle/>
        <a:p>
          <a:endParaRPr lang="en-US"/>
        </a:p>
      </dgm:t>
    </dgm:pt>
    <dgm:pt modelId="{DF24794D-E379-4E33-9CE0-E1CCDF026A02}">
      <dgm:prSet phldrT="[Szöveg]"/>
      <dgm:spPr/>
      <dgm:t>
        <a:bodyPr/>
        <a:lstStyle/>
        <a:p>
          <a:r>
            <a:rPr lang="en-US" noProof="0" dirty="0" smtClean="0"/>
            <a:t>States</a:t>
          </a:r>
          <a:endParaRPr lang="en-US" noProof="0" dirty="0"/>
        </a:p>
      </dgm:t>
    </dgm:pt>
    <dgm:pt modelId="{D82A83D5-13B3-45AB-BACE-8DCE7343C04C}" type="parTrans" cxnId="{2E21AEE5-A050-4CED-B566-43648D70E0E0}">
      <dgm:prSet/>
      <dgm:spPr/>
      <dgm:t>
        <a:bodyPr/>
        <a:lstStyle/>
        <a:p>
          <a:endParaRPr lang="en-US"/>
        </a:p>
      </dgm:t>
    </dgm:pt>
    <dgm:pt modelId="{D8341E88-53AF-4E5E-BC9C-5075C6DA25FB}" type="sibTrans" cxnId="{2E21AEE5-A050-4CED-B566-43648D70E0E0}">
      <dgm:prSet/>
      <dgm:spPr/>
      <dgm:t>
        <a:bodyPr/>
        <a:lstStyle/>
        <a:p>
          <a:endParaRPr lang="en-US"/>
        </a:p>
      </dgm:t>
    </dgm:pt>
    <dgm:pt modelId="{2D97A5EB-1213-4FFF-BFDE-B845F2EE93C5}">
      <dgm:prSet phldrT="[Szöveg]"/>
      <dgm:spPr/>
      <dgm:t>
        <a:bodyPr/>
        <a:lstStyle/>
        <a:p>
          <a:r>
            <a:rPr lang="en-US" noProof="0" dirty="0" err="1" smtClean="0"/>
            <a:t>Stateful</a:t>
          </a:r>
          <a:endParaRPr lang="en-US" noProof="0" dirty="0"/>
        </a:p>
      </dgm:t>
    </dgm:pt>
    <dgm:pt modelId="{00FE6A4F-07B8-468C-B9EB-928952368D61}" type="parTrans" cxnId="{0C37A2E7-A18A-44EA-93AE-EB3D82D54114}">
      <dgm:prSet/>
      <dgm:spPr/>
      <dgm:t>
        <a:bodyPr/>
        <a:lstStyle/>
        <a:p>
          <a:endParaRPr lang="en-US"/>
        </a:p>
      </dgm:t>
    </dgm:pt>
    <dgm:pt modelId="{65135C74-B851-4EB2-92F7-0802202D4FE5}" type="sibTrans" cxnId="{0C37A2E7-A18A-44EA-93AE-EB3D82D54114}">
      <dgm:prSet/>
      <dgm:spPr/>
      <dgm:t>
        <a:bodyPr/>
        <a:lstStyle/>
        <a:p>
          <a:endParaRPr lang="en-US"/>
        </a:p>
      </dgm:t>
    </dgm:pt>
    <dgm:pt modelId="{FC86D0A3-1811-43FF-ADEA-96AF066EE9CA}">
      <dgm:prSet phldrT="[Szöveg]"/>
      <dgm:spPr/>
      <dgm:t>
        <a:bodyPr/>
        <a:lstStyle/>
        <a:p>
          <a:r>
            <a:rPr lang="en-US" noProof="0" dirty="0" smtClean="0"/>
            <a:t>Stateless</a:t>
          </a:r>
          <a:endParaRPr lang="en-US" noProof="0" dirty="0"/>
        </a:p>
      </dgm:t>
    </dgm:pt>
    <dgm:pt modelId="{96C8F155-9AC1-4E73-8859-EFEBFBBC98BC}" type="parTrans" cxnId="{6F595FFC-7995-4E88-8C59-2AE3B5CA5823}">
      <dgm:prSet/>
      <dgm:spPr/>
      <dgm:t>
        <a:bodyPr/>
        <a:lstStyle/>
        <a:p>
          <a:endParaRPr lang="en-US"/>
        </a:p>
      </dgm:t>
    </dgm:pt>
    <dgm:pt modelId="{F3CE64D4-FAA0-4EB9-B336-1B540A072D7A}" type="sibTrans" cxnId="{6F595FFC-7995-4E88-8C59-2AE3B5CA5823}">
      <dgm:prSet/>
      <dgm:spPr/>
      <dgm:t>
        <a:bodyPr/>
        <a:lstStyle/>
        <a:p>
          <a:endParaRPr lang="en-US"/>
        </a:p>
      </dgm:t>
    </dgm:pt>
    <dgm:pt modelId="{D89B41E7-DB04-4FCB-A76A-F97E213AD343}">
      <dgm:prSet phldrT="[Szöveg]"/>
      <dgm:spPr/>
      <dgm:t>
        <a:bodyPr/>
        <a:lstStyle/>
        <a:p>
          <a:r>
            <a:rPr lang="en-US" noProof="0" dirty="0" smtClean="0"/>
            <a:t>Protections</a:t>
          </a:r>
          <a:endParaRPr lang="en-US" noProof="0" dirty="0"/>
        </a:p>
      </dgm:t>
    </dgm:pt>
    <dgm:pt modelId="{264B5172-B4C3-46D0-9D22-4F68DF15BE18}" type="parTrans" cxnId="{9CA1B2EF-5224-4033-BE76-E5744B8DA443}">
      <dgm:prSet/>
      <dgm:spPr/>
      <dgm:t>
        <a:bodyPr/>
        <a:lstStyle/>
        <a:p>
          <a:endParaRPr lang="en-US"/>
        </a:p>
      </dgm:t>
    </dgm:pt>
    <dgm:pt modelId="{B554CB38-AB70-4D7B-BABD-EDCC72966DE4}" type="sibTrans" cxnId="{9CA1B2EF-5224-4033-BE76-E5744B8DA443}">
      <dgm:prSet/>
      <dgm:spPr/>
      <dgm:t>
        <a:bodyPr/>
        <a:lstStyle/>
        <a:p>
          <a:endParaRPr lang="en-US"/>
        </a:p>
      </dgm:t>
    </dgm:pt>
    <dgm:pt modelId="{A9CF6538-058B-44C8-B355-9F1D0356F5BB}" type="pres">
      <dgm:prSet presAssocID="{97B2AC86-EC82-44CC-A141-C605B8F6D999}" presName="compositeShape" presStyleCnt="0">
        <dgm:presLayoutVars>
          <dgm:chMax val="7"/>
          <dgm:dir/>
          <dgm:resizeHandles val="exact"/>
        </dgm:presLayoutVars>
      </dgm:prSet>
      <dgm:spPr/>
    </dgm:pt>
    <dgm:pt modelId="{553EBC1C-D925-46FC-A745-EAA998A771BB}" type="pres">
      <dgm:prSet presAssocID="{97B2AC86-EC82-44CC-A141-C605B8F6D999}" presName="wedge1" presStyleLbl="node1" presStyleIdx="0" presStyleCnt="6"/>
      <dgm:spPr/>
      <dgm:t>
        <a:bodyPr/>
        <a:lstStyle/>
        <a:p>
          <a:endParaRPr lang="en-US"/>
        </a:p>
      </dgm:t>
    </dgm:pt>
    <dgm:pt modelId="{B8128D92-DF7F-4021-8923-2A1ED331FA1F}" type="pres">
      <dgm:prSet presAssocID="{97B2AC86-EC82-44CC-A141-C605B8F6D999}" presName="dummy1a" presStyleCnt="0"/>
      <dgm:spPr/>
    </dgm:pt>
    <dgm:pt modelId="{46BF1928-AEBC-4B89-86B8-2AD456394BF4}" type="pres">
      <dgm:prSet presAssocID="{97B2AC86-EC82-44CC-A141-C605B8F6D999}" presName="dummy1b" presStyleCnt="0"/>
      <dgm:spPr/>
    </dgm:pt>
    <dgm:pt modelId="{1E0F8082-229E-4C56-B9CC-C94C18E82E03}" type="pres">
      <dgm:prSet presAssocID="{97B2AC86-EC82-44CC-A141-C605B8F6D99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AEC57-4937-407E-90E6-586F79C13D03}" type="pres">
      <dgm:prSet presAssocID="{97B2AC86-EC82-44CC-A141-C605B8F6D999}" presName="wedge2" presStyleLbl="node1" presStyleIdx="1" presStyleCnt="6"/>
      <dgm:spPr/>
      <dgm:t>
        <a:bodyPr/>
        <a:lstStyle/>
        <a:p>
          <a:endParaRPr lang="en-US"/>
        </a:p>
      </dgm:t>
    </dgm:pt>
    <dgm:pt modelId="{A1E58030-1E1D-4385-89B6-74C895CFA223}" type="pres">
      <dgm:prSet presAssocID="{97B2AC86-EC82-44CC-A141-C605B8F6D999}" presName="dummy2a" presStyleCnt="0"/>
      <dgm:spPr/>
    </dgm:pt>
    <dgm:pt modelId="{41667353-CDEC-4304-B881-8D2B7B1E01A9}" type="pres">
      <dgm:prSet presAssocID="{97B2AC86-EC82-44CC-A141-C605B8F6D999}" presName="dummy2b" presStyleCnt="0"/>
      <dgm:spPr/>
    </dgm:pt>
    <dgm:pt modelId="{870C63C4-1850-4675-954C-966D039C9C93}" type="pres">
      <dgm:prSet presAssocID="{97B2AC86-EC82-44CC-A141-C605B8F6D99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3A56D-76F7-4F27-93DC-B64BBA71BBA3}" type="pres">
      <dgm:prSet presAssocID="{97B2AC86-EC82-44CC-A141-C605B8F6D999}" presName="wedge3" presStyleLbl="node1" presStyleIdx="2" presStyleCnt="6"/>
      <dgm:spPr/>
      <dgm:t>
        <a:bodyPr/>
        <a:lstStyle/>
        <a:p>
          <a:endParaRPr lang="en-US"/>
        </a:p>
      </dgm:t>
    </dgm:pt>
    <dgm:pt modelId="{A2B3BA08-84C1-4C0F-9DE3-CDDE0C271CAF}" type="pres">
      <dgm:prSet presAssocID="{97B2AC86-EC82-44CC-A141-C605B8F6D999}" presName="dummy3a" presStyleCnt="0"/>
      <dgm:spPr/>
    </dgm:pt>
    <dgm:pt modelId="{F0253FDE-0B33-4E16-BB9C-03DDE0049FCC}" type="pres">
      <dgm:prSet presAssocID="{97B2AC86-EC82-44CC-A141-C605B8F6D999}" presName="dummy3b" presStyleCnt="0"/>
      <dgm:spPr/>
    </dgm:pt>
    <dgm:pt modelId="{4F898118-7739-4C97-958B-EC3B80654106}" type="pres">
      <dgm:prSet presAssocID="{97B2AC86-EC82-44CC-A141-C605B8F6D99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561E8-0CD5-4BF2-9E33-0377F60D98C5}" type="pres">
      <dgm:prSet presAssocID="{97B2AC86-EC82-44CC-A141-C605B8F6D999}" presName="wedge4" presStyleLbl="node1" presStyleIdx="3" presStyleCnt="6"/>
      <dgm:spPr/>
      <dgm:t>
        <a:bodyPr/>
        <a:lstStyle/>
        <a:p>
          <a:endParaRPr lang="en-US"/>
        </a:p>
      </dgm:t>
    </dgm:pt>
    <dgm:pt modelId="{24E14C8C-9876-4A7D-A933-8B8522F75C30}" type="pres">
      <dgm:prSet presAssocID="{97B2AC86-EC82-44CC-A141-C605B8F6D999}" presName="dummy4a" presStyleCnt="0"/>
      <dgm:spPr/>
    </dgm:pt>
    <dgm:pt modelId="{6F764706-EF3D-4422-A6E7-73F6C7B654B7}" type="pres">
      <dgm:prSet presAssocID="{97B2AC86-EC82-44CC-A141-C605B8F6D999}" presName="dummy4b" presStyleCnt="0"/>
      <dgm:spPr/>
    </dgm:pt>
    <dgm:pt modelId="{13742E7B-62A9-4D67-A9D6-1072333CA12C}" type="pres">
      <dgm:prSet presAssocID="{97B2AC86-EC82-44CC-A141-C605B8F6D99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EF56B-5267-4723-8631-5CFA73A078E4}" type="pres">
      <dgm:prSet presAssocID="{97B2AC86-EC82-44CC-A141-C605B8F6D999}" presName="wedge5" presStyleLbl="node1" presStyleIdx="4" presStyleCnt="6"/>
      <dgm:spPr/>
      <dgm:t>
        <a:bodyPr/>
        <a:lstStyle/>
        <a:p>
          <a:endParaRPr lang="en-US"/>
        </a:p>
      </dgm:t>
    </dgm:pt>
    <dgm:pt modelId="{BB2F8F54-0630-4244-B131-5947ABC891AC}" type="pres">
      <dgm:prSet presAssocID="{97B2AC86-EC82-44CC-A141-C605B8F6D999}" presName="dummy5a" presStyleCnt="0"/>
      <dgm:spPr/>
    </dgm:pt>
    <dgm:pt modelId="{7BCC7F41-A7FA-4EF9-8FF6-E6D000FE4FA0}" type="pres">
      <dgm:prSet presAssocID="{97B2AC86-EC82-44CC-A141-C605B8F6D999}" presName="dummy5b" presStyleCnt="0"/>
      <dgm:spPr/>
    </dgm:pt>
    <dgm:pt modelId="{C955D083-86A6-4A3A-9100-3678485FFB4C}" type="pres">
      <dgm:prSet presAssocID="{97B2AC86-EC82-44CC-A141-C605B8F6D99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A11F1-81DD-4901-969F-A2C45F0220BB}" type="pres">
      <dgm:prSet presAssocID="{97B2AC86-EC82-44CC-A141-C605B8F6D999}" presName="wedge6" presStyleLbl="node1" presStyleIdx="5" presStyleCnt="6"/>
      <dgm:spPr/>
      <dgm:t>
        <a:bodyPr/>
        <a:lstStyle/>
        <a:p>
          <a:endParaRPr lang="en-US"/>
        </a:p>
      </dgm:t>
    </dgm:pt>
    <dgm:pt modelId="{D97C89B7-FA01-449F-BA88-A587808BDA30}" type="pres">
      <dgm:prSet presAssocID="{97B2AC86-EC82-44CC-A141-C605B8F6D999}" presName="dummy6a" presStyleCnt="0"/>
      <dgm:spPr/>
    </dgm:pt>
    <dgm:pt modelId="{E6BF820A-6BBC-4E20-B436-A57524EB90BC}" type="pres">
      <dgm:prSet presAssocID="{97B2AC86-EC82-44CC-A141-C605B8F6D999}" presName="dummy6b" presStyleCnt="0"/>
      <dgm:spPr/>
    </dgm:pt>
    <dgm:pt modelId="{DFD743CC-9178-45A0-A49C-624274169D59}" type="pres">
      <dgm:prSet presAssocID="{97B2AC86-EC82-44CC-A141-C605B8F6D99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87AFD-8232-49CE-9CE1-40D8B988F6F4}" type="pres">
      <dgm:prSet presAssocID="{1E0C31CF-E1CD-4264-8A38-38E239B63B35}" presName="arrowWedge1" presStyleLbl="fgSibTrans2D1" presStyleIdx="0" presStyleCnt="6"/>
      <dgm:spPr/>
    </dgm:pt>
    <dgm:pt modelId="{BA26B478-F939-4C3A-91F8-ADE7C063C25E}" type="pres">
      <dgm:prSet presAssocID="{D8341E88-53AF-4E5E-BC9C-5075C6DA25FB}" presName="arrowWedge2" presStyleLbl="fgSibTrans2D1" presStyleIdx="1" presStyleCnt="6"/>
      <dgm:spPr/>
    </dgm:pt>
    <dgm:pt modelId="{8756C3D7-CE1E-4109-8BAD-82AE42118C9D}" type="pres">
      <dgm:prSet presAssocID="{0E921A76-AE16-4843-B075-8B8CDF680849}" presName="arrowWedge3" presStyleLbl="fgSibTrans2D1" presStyleIdx="2" presStyleCnt="6"/>
      <dgm:spPr/>
    </dgm:pt>
    <dgm:pt modelId="{9112CC9C-F894-4D10-9574-6CEB92047DF7}" type="pres">
      <dgm:prSet presAssocID="{D3ED06CC-9C41-4EB3-9C59-013E9D1949DD}" presName="arrowWedge4" presStyleLbl="fgSibTrans2D1" presStyleIdx="3" presStyleCnt="6"/>
      <dgm:spPr/>
    </dgm:pt>
    <dgm:pt modelId="{96780DF0-13A3-45E5-8636-3165EC348654}" type="pres">
      <dgm:prSet presAssocID="{B554CB38-AB70-4D7B-BABD-EDCC72966DE4}" presName="arrowWedge5" presStyleLbl="fgSibTrans2D1" presStyleIdx="4" presStyleCnt="6"/>
      <dgm:spPr/>
    </dgm:pt>
    <dgm:pt modelId="{55BC34E8-EB00-44CE-AE72-A6F09EA720B0}" type="pres">
      <dgm:prSet presAssocID="{9398A2B5-48E3-4CDA-AA0E-ED90528953E5}" presName="arrowWedge6" presStyleLbl="fgSibTrans2D1" presStyleIdx="5" presStyleCnt="6"/>
      <dgm:spPr/>
    </dgm:pt>
  </dgm:ptLst>
  <dgm:cxnLst>
    <dgm:cxn modelId="{F6DD1476-E0F2-4209-9202-68E6ACD2E3F0}" type="presOf" srcId="{40B245AB-3A62-45FE-8786-8BF694A3EDF9}" destId="{FAD3A56D-76F7-4F27-93DC-B64BBA71BBA3}" srcOrd="0" destOrd="1" presId="urn:microsoft.com/office/officeart/2005/8/layout/cycle8"/>
    <dgm:cxn modelId="{524B28C7-89EF-43D8-90D2-9EC82312EC59}" type="presOf" srcId="{AAA130D4-103F-41CC-B35F-4885F58A09A0}" destId="{4F898118-7739-4C97-958B-EC3B80654106}" srcOrd="1" destOrd="2" presId="urn:microsoft.com/office/officeart/2005/8/layout/cycle8"/>
    <dgm:cxn modelId="{52C72A44-9911-460E-84C8-6C9B62ABD8D4}" type="presOf" srcId="{2D97A5EB-1213-4FFF-BFDE-B845F2EE93C5}" destId="{870C63C4-1850-4675-954C-966D039C9C93}" srcOrd="1" destOrd="1" presId="urn:microsoft.com/office/officeart/2005/8/layout/cycle8"/>
    <dgm:cxn modelId="{EAE6F99C-6040-4CFB-BEF3-DF33E3781DA7}" type="presOf" srcId="{2D97A5EB-1213-4FFF-BFDE-B845F2EE93C5}" destId="{5D5AEC57-4937-407E-90E6-586F79C13D03}" srcOrd="0" destOrd="1" presId="urn:microsoft.com/office/officeart/2005/8/layout/cycle8"/>
    <dgm:cxn modelId="{0F7F1B43-D024-4CA4-9F2E-C28410A9545A}" type="presOf" srcId="{FC86D0A3-1811-43FF-ADEA-96AF066EE9CA}" destId="{870C63C4-1850-4675-954C-966D039C9C93}" srcOrd="1" destOrd="2" presId="urn:microsoft.com/office/officeart/2005/8/layout/cycle8"/>
    <dgm:cxn modelId="{B2B91D99-8C44-421E-A2C4-DDD5AD751898}" type="presOf" srcId="{1B55FA8E-1233-4047-936D-091CBA348E91}" destId="{DFD743CC-9178-45A0-A49C-624274169D59}" srcOrd="1" destOrd="0" presId="urn:microsoft.com/office/officeart/2005/8/layout/cycle8"/>
    <dgm:cxn modelId="{BFCE8637-B864-4CA2-867C-CE9C7E747FED}" type="presOf" srcId="{2A41474A-55FE-4412-B668-624BBEB27356}" destId="{13742E7B-62A9-4D67-A9D6-1072333CA12C}" srcOrd="1" destOrd="0" presId="urn:microsoft.com/office/officeart/2005/8/layout/cycle8"/>
    <dgm:cxn modelId="{A4B1F489-76F3-48F3-A951-AA2439BF4A9E}" srcId="{97B2AC86-EC82-44CC-A141-C605B8F6D999}" destId="{2A41474A-55FE-4412-B668-624BBEB27356}" srcOrd="3" destOrd="0" parTransId="{E76810D9-66AD-4497-A47D-53AD38A30F33}" sibTransId="{D3ED06CC-9C41-4EB3-9C59-013E9D1949DD}"/>
    <dgm:cxn modelId="{1A1A87AA-F683-462C-9FC3-3699A751270C}" srcId="{405BE973-7E48-4525-922E-54E78840BDFC}" destId="{AAA130D4-103F-41CC-B35F-4885F58A09A0}" srcOrd="1" destOrd="0" parTransId="{2FA3A809-5DF5-4501-B003-196A929CD0C4}" sibTransId="{B8412078-B5C2-42CD-A5D7-DB7488F03D6E}"/>
    <dgm:cxn modelId="{1FE43335-D2E2-40B7-AEEE-D466BC3F9C66}" srcId="{405BE973-7E48-4525-922E-54E78840BDFC}" destId="{40B245AB-3A62-45FE-8786-8BF694A3EDF9}" srcOrd="0" destOrd="0" parTransId="{E935D203-A3DE-42A9-8188-0EBA9A96DC79}" sibTransId="{AB52843C-8A43-4989-B36B-3D5279F4BFD6}"/>
    <dgm:cxn modelId="{07CEDC02-1BA3-4D50-A655-2256A4D0620D}" type="presOf" srcId="{D89B41E7-DB04-4FCB-A76A-F97E213AD343}" destId="{C955D083-86A6-4A3A-9100-3678485FFB4C}" srcOrd="1" destOrd="0" presId="urn:microsoft.com/office/officeart/2005/8/layout/cycle8"/>
    <dgm:cxn modelId="{59F71C95-5136-4AA2-A3E0-98F17D70BDD5}" type="presOf" srcId="{D89B41E7-DB04-4FCB-A76A-F97E213AD343}" destId="{FDBEF56B-5267-4723-8631-5CFA73A078E4}" srcOrd="0" destOrd="0" presId="urn:microsoft.com/office/officeart/2005/8/layout/cycle8"/>
    <dgm:cxn modelId="{DB1DEA21-CA75-4B17-BD82-0B91CC7BF0F6}" srcId="{97B2AC86-EC82-44CC-A141-C605B8F6D999}" destId="{0D3FA00C-2EBC-475A-8476-9E84712B7AA9}" srcOrd="0" destOrd="0" parTransId="{4303C6F2-8866-4337-8FB5-1FE28C4E6549}" sibTransId="{1E0C31CF-E1CD-4264-8A38-38E239B63B35}"/>
    <dgm:cxn modelId="{8B890BC9-B1CF-413B-BA0F-F0C1D2333234}" type="presOf" srcId="{40B245AB-3A62-45FE-8786-8BF694A3EDF9}" destId="{4F898118-7739-4C97-958B-EC3B80654106}" srcOrd="1" destOrd="1" presId="urn:microsoft.com/office/officeart/2005/8/layout/cycle8"/>
    <dgm:cxn modelId="{E8024C94-4066-4D4E-ABBD-900A0F3DB1A5}" type="presOf" srcId="{FC86D0A3-1811-43FF-ADEA-96AF066EE9CA}" destId="{5D5AEC57-4937-407E-90E6-586F79C13D03}" srcOrd="0" destOrd="2" presId="urn:microsoft.com/office/officeart/2005/8/layout/cycle8"/>
    <dgm:cxn modelId="{9CA1B2EF-5224-4033-BE76-E5744B8DA443}" srcId="{97B2AC86-EC82-44CC-A141-C605B8F6D999}" destId="{D89B41E7-DB04-4FCB-A76A-F97E213AD343}" srcOrd="4" destOrd="0" parTransId="{264B5172-B4C3-46D0-9D22-4F68DF15BE18}" sibTransId="{B554CB38-AB70-4D7B-BABD-EDCC72966DE4}"/>
    <dgm:cxn modelId="{C091A8D6-F77B-4A5D-AD47-8A3E9B9D6973}" srcId="{D89B41E7-DB04-4FCB-A76A-F97E213AD343}" destId="{1E6A5672-404F-4FC8-B82E-C6F2251DA3B2}" srcOrd="0" destOrd="0" parTransId="{3C95A42C-E222-4B39-9E6D-2D73DFE8071C}" sibTransId="{96BF2FE9-A0D0-48CB-A8D2-C426138D9311}"/>
    <dgm:cxn modelId="{2F647A1C-1828-42CB-81B3-18D82B2C90BB}" srcId="{97B2AC86-EC82-44CC-A141-C605B8F6D999}" destId="{1B55FA8E-1233-4047-936D-091CBA348E91}" srcOrd="5" destOrd="0" parTransId="{C8244F31-747E-4D8F-A033-0C5EB2DC4960}" sibTransId="{9398A2B5-48E3-4CDA-AA0E-ED90528953E5}"/>
    <dgm:cxn modelId="{42024AAB-2CE0-4594-B455-291DCCA902BA}" srcId="{97B2AC86-EC82-44CC-A141-C605B8F6D999}" destId="{405BE973-7E48-4525-922E-54E78840BDFC}" srcOrd="2" destOrd="0" parTransId="{BC17CF34-F37B-4695-9569-FB248581FD12}" sibTransId="{0E921A76-AE16-4843-B075-8B8CDF680849}"/>
    <dgm:cxn modelId="{6F595FFC-7995-4E88-8C59-2AE3B5CA5823}" srcId="{DF24794D-E379-4E33-9CE0-E1CCDF026A02}" destId="{FC86D0A3-1811-43FF-ADEA-96AF066EE9CA}" srcOrd="1" destOrd="0" parTransId="{96C8F155-9AC1-4E73-8859-EFEBFBBC98BC}" sibTransId="{F3CE64D4-FAA0-4EB9-B336-1B540A072D7A}"/>
    <dgm:cxn modelId="{B48D00EC-7BDA-41DA-B96F-FF5C157FE478}" type="presOf" srcId="{0D3FA00C-2EBC-475A-8476-9E84712B7AA9}" destId="{1E0F8082-229E-4C56-B9CC-C94C18E82E03}" srcOrd="1" destOrd="0" presId="urn:microsoft.com/office/officeart/2005/8/layout/cycle8"/>
    <dgm:cxn modelId="{127CADDD-75B7-43E8-B8A4-7D7DA6E05850}" type="presOf" srcId="{DF24794D-E379-4E33-9CE0-E1CCDF026A02}" destId="{5D5AEC57-4937-407E-90E6-586F79C13D03}" srcOrd="0" destOrd="0" presId="urn:microsoft.com/office/officeart/2005/8/layout/cycle8"/>
    <dgm:cxn modelId="{A00A44EC-C454-40F1-A5D5-0AEADBC83B5D}" srcId="{0D3FA00C-2EBC-475A-8476-9E84712B7AA9}" destId="{F41D2636-2458-49B9-A3B0-0C54CC8D7743}" srcOrd="0" destOrd="0" parTransId="{4070ECAA-CE13-4F1E-84A2-594621097C7F}" sibTransId="{DFAA21DF-F8F7-4FD4-A375-56CBAC5CF7FE}"/>
    <dgm:cxn modelId="{AFA80D21-095C-4AB9-A644-B11DFFD3E431}" type="presOf" srcId="{1E6A5672-404F-4FC8-B82E-C6F2251DA3B2}" destId="{FDBEF56B-5267-4723-8631-5CFA73A078E4}" srcOrd="0" destOrd="1" presId="urn:microsoft.com/office/officeart/2005/8/layout/cycle8"/>
    <dgm:cxn modelId="{33D7E6AD-68B6-470D-B680-0A520503DED1}" type="presOf" srcId="{F41D2636-2458-49B9-A3B0-0C54CC8D7743}" destId="{1E0F8082-229E-4C56-B9CC-C94C18E82E03}" srcOrd="1" destOrd="1" presId="urn:microsoft.com/office/officeart/2005/8/layout/cycle8"/>
    <dgm:cxn modelId="{55908802-35E6-4A20-9CF3-809EA818C19F}" type="presOf" srcId="{F41D2636-2458-49B9-A3B0-0C54CC8D7743}" destId="{553EBC1C-D925-46FC-A745-EAA998A771BB}" srcOrd="0" destOrd="1" presId="urn:microsoft.com/office/officeart/2005/8/layout/cycle8"/>
    <dgm:cxn modelId="{0C37A2E7-A18A-44EA-93AE-EB3D82D54114}" srcId="{DF24794D-E379-4E33-9CE0-E1CCDF026A02}" destId="{2D97A5EB-1213-4FFF-BFDE-B845F2EE93C5}" srcOrd="0" destOrd="0" parTransId="{00FE6A4F-07B8-468C-B9EB-928952368D61}" sibTransId="{65135C74-B851-4EB2-92F7-0802202D4FE5}"/>
    <dgm:cxn modelId="{9498F97E-B988-49DC-A478-6D1656E6B353}" type="presOf" srcId="{0D3FA00C-2EBC-475A-8476-9E84712B7AA9}" destId="{553EBC1C-D925-46FC-A745-EAA998A771BB}" srcOrd="0" destOrd="0" presId="urn:microsoft.com/office/officeart/2005/8/layout/cycle8"/>
    <dgm:cxn modelId="{6F8A833C-8C4F-4EB7-93A9-FC7E1C609826}" type="presOf" srcId="{405BE973-7E48-4525-922E-54E78840BDFC}" destId="{4F898118-7739-4C97-958B-EC3B80654106}" srcOrd="1" destOrd="0" presId="urn:microsoft.com/office/officeart/2005/8/layout/cycle8"/>
    <dgm:cxn modelId="{CB8B21E5-3175-4CB0-94FF-B49B6F5D31AF}" type="presOf" srcId="{405BE973-7E48-4525-922E-54E78840BDFC}" destId="{FAD3A56D-76F7-4F27-93DC-B64BBA71BBA3}" srcOrd="0" destOrd="0" presId="urn:microsoft.com/office/officeart/2005/8/layout/cycle8"/>
    <dgm:cxn modelId="{2E21AEE5-A050-4CED-B566-43648D70E0E0}" srcId="{97B2AC86-EC82-44CC-A141-C605B8F6D999}" destId="{DF24794D-E379-4E33-9CE0-E1CCDF026A02}" srcOrd="1" destOrd="0" parTransId="{D82A83D5-13B3-45AB-BACE-8DCE7343C04C}" sibTransId="{D8341E88-53AF-4E5E-BC9C-5075C6DA25FB}"/>
    <dgm:cxn modelId="{0ED0D583-A760-4E50-ABFF-4F43C7526B35}" type="presOf" srcId="{1B55FA8E-1233-4047-936D-091CBA348E91}" destId="{9CFA11F1-81DD-4901-969F-A2C45F0220BB}" srcOrd="0" destOrd="0" presId="urn:microsoft.com/office/officeart/2005/8/layout/cycle8"/>
    <dgm:cxn modelId="{160310B7-5C6B-4D93-B479-9E0BEE3041D0}" type="presOf" srcId="{AAA130D4-103F-41CC-B35F-4885F58A09A0}" destId="{FAD3A56D-76F7-4F27-93DC-B64BBA71BBA3}" srcOrd="0" destOrd="2" presId="urn:microsoft.com/office/officeart/2005/8/layout/cycle8"/>
    <dgm:cxn modelId="{F3969213-A9DC-4776-A720-B8B4BD218AF6}" type="presOf" srcId="{DF24794D-E379-4E33-9CE0-E1CCDF026A02}" destId="{870C63C4-1850-4675-954C-966D039C9C93}" srcOrd="1" destOrd="0" presId="urn:microsoft.com/office/officeart/2005/8/layout/cycle8"/>
    <dgm:cxn modelId="{63A4FB0F-614D-4844-A08E-23E2D03AD5BE}" type="presOf" srcId="{97B2AC86-EC82-44CC-A141-C605B8F6D999}" destId="{A9CF6538-058B-44C8-B355-9F1D0356F5BB}" srcOrd="0" destOrd="0" presId="urn:microsoft.com/office/officeart/2005/8/layout/cycle8"/>
    <dgm:cxn modelId="{4F68FD0E-0435-4EF9-8D86-D799886A9F8C}" type="presOf" srcId="{2A41474A-55FE-4412-B668-624BBEB27356}" destId="{BAD561E8-0CD5-4BF2-9E33-0377F60D98C5}" srcOrd="0" destOrd="0" presId="urn:microsoft.com/office/officeart/2005/8/layout/cycle8"/>
    <dgm:cxn modelId="{C0D72186-E172-4D26-9C40-1FE0D083733C}" type="presOf" srcId="{1E6A5672-404F-4FC8-B82E-C6F2251DA3B2}" destId="{C955D083-86A6-4A3A-9100-3678485FFB4C}" srcOrd="1" destOrd="1" presId="urn:microsoft.com/office/officeart/2005/8/layout/cycle8"/>
    <dgm:cxn modelId="{70D07776-B690-4EDD-9249-60DA5C5D12A5}" type="presParOf" srcId="{A9CF6538-058B-44C8-B355-9F1D0356F5BB}" destId="{553EBC1C-D925-46FC-A745-EAA998A771BB}" srcOrd="0" destOrd="0" presId="urn:microsoft.com/office/officeart/2005/8/layout/cycle8"/>
    <dgm:cxn modelId="{A2C16395-4BE4-4E85-9743-457B34611EE5}" type="presParOf" srcId="{A9CF6538-058B-44C8-B355-9F1D0356F5BB}" destId="{B8128D92-DF7F-4021-8923-2A1ED331FA1F}" srcOrd="1" destOrd="0" presId="urn:microsoft.com/office/officeart/2005/8/layout/cycle8"/>
    <dgm:cxn modelId="{4A653BFA-9F39-4162-8D99-59AC90563022}" type="presParOf" srcId="{A9CF6538-058B-44C8-B355-9F1D0356F5BB}" destId="{46BF1928-AEBC-4B89-86B8-2AD456394BF4}" srcOrd="2" destOrd="0" presId="urn:microsoft.com/office/officeart/2005/8/layout/cycle8"/>
    <dgm:cxn modelId="{D54145BF-D70F-4F4E-98EF-4DD2EDFE1377}" type="presParOf" srcId="{A9CF6538-058B-44C8-B355-9F1D0356F5BB}" destId="{1E0F8082-229E-4C56-B9CC-C94C18E82E03}" srcOrd="3" destOrd="0" presId="urn:microsoft.com/office/officeart/2005/8/layout/cycle8"/>
    <dgm:cxn modelId="{F509C73F-3620-4178-9722-74AF19CABCE8}" type="presParOf" srcId="{A9CF6538-058B-44C8-B355-9F1D0356F5BB}" destId="{5D5AEC57-4937-407E-90E6-586F79C13D03}" srcOrd="4" destOrd="0" presId="urn:microsoft.com/office/officeart/2005/8/layout/cycle8"/>
    <dgm:cxn modelId="{78A97A80-0603-4CD4-BF18-9063A5CE9E30}" type="presParOf" srcId="{A9CF6538-058B-44C8-B355-9F1D0356F5BB}" destId="{A1E58030-1E1D-4385-89B6-74C895CFA223}" srcOrd="5" destOrd="0" presId="urn:microsoft.com/office/officeart/2005/8/layout/cycle8"/>
    <dgm:cxn modelId="{E6842232-F262-47BF-9E26-CDA00A7C2D21}" type="presParOf" srcId="{A9CF6538-058B-44C8-B355-9F1D0356F5BB}" destId="{41667353-CDEC-4304-B881-8D2B7B1E01A9}" srcOrd="6" destOrd="0" presId="urn:microsoft.com/office/officeart/2005/8/layout/cycle8"/>
    <dgm:cxn modelId="{3A971243-AE36-482C-ADF8-33F25D0BD0A5}" type="presParOf" srcId="{A9CF6538-058B-44C8-B355-9F1D0356F5BB}" destId="{870C63C4-1850-4675-954C-966D039C9C93}" srcOrd="7" destOrd="0" presId="urn:microsoft.com/office/officeart/2005/8/layout/cycle8"/>
    <dgm:cxn modelId="{AD723125-9235-4994-B135-D213A2CBCF33}" type="presParOf" srcId="{A9CF6538-058B-44C8-B355-9F1D0356F5BB}" destId="{FAD3A56D-76F7-4F27-93DC-B64BBA71BBA3}" srcOrd="8" destOrd="0" presId="urn:microsoft.com/office/officeart/2005/8/layout/cycle8"/>
    <dgm:cxn modelId="{C77B8A8A-B31C-4E0B-ACA1-8A96ED30B2A1}" type="presParOf" srcId="{A9CF6538-058B-44C8-B355-9F1D0356F5BB}" destId="{A2B3BA08-84C1-4C0F-9DE3-CDDE0C271CAF}" srcOrd="9" destOrd="0" presId="urn:microsoft.com/office/officeart/2005/8/layout/cycle8"/>
    <dgm:cxn modelId="{AD814C4F-7BEA-4F46-803F-4ABB635ADC15}" type="presParOf" srcId="{A9CF6538-058B-44C8-B355-9F1D0356F5BB}" destId="{F0253FDE-0B33-4E16-BB9C-03DDE0049FCC}" srcOrd="10" destOrd="0" presId="urn:microsoft.com/office/officeart/2005/8/layout/cycle8"/>
    <dgm:cxn modelId="{D9D7526D-E71A-4CEB-AFFE-A394484C5AAF}" type="presParOf" srcId="{A9CF6538-058B-44C8-B355-9F1D0356F5BB}" destId="{4F898118-7739-4C97-958B-EC3B80654106}" srcOrd="11" destOrd="0" presId="urn:microsoft.com/office/officeart/2005/8/layout/cycle8"/>
    <dgm:cxn modelId="{185AAA2E-C866-4A44-BC48-FE37145B0713}" type="presParOf" srcId="{A9CF6538-058B-44C8-B355-9F1D0356F5BB}" destId="{BAD561E8-0CD5-4BF2-9E33-0377F60D98C5}" srcOrd="12" destOrd="0" presId="urn:microsoft.com/office/officeart/2005/8/layout/cycle8"/>
    <dgm:cxn modelId="{8DE43A41-2664-4869-87AA-FF69418D8401}" type="presParOf" srcId="{A9CF6538-058B-44C8-B355-9F1D0356F5BB}" destId="{24E14C8C-9876-4A7D-A933-8B8522F75C30}" srcOrd="13" destOrd="0" presId="urn:microsoft.com/office/officeart/2005/8/layout/cycle8"/>
    <dgm:cxn modelId="{6CEF9E91-C3C2-45E6-93FB-BF541CAF39CD}" type="presParOf" srcId="{A9CF6538-058B-44C8-B355-9F1D0356F5BB}" destId="{6F764706-EF3D-4422-A6E7-73F6C7B654B7}" srcOrd="14" destOrd="0" presId="urn:microsoft.com/office/officeart/2005/8/layout/cycle8"/>
    <dgm:cxn modelId="{0C4CEC80-B4BB-4706-B9FD-DF8E81546235}" type="presParOf" srcId="{A9CF6538-058B-44C8-B355-9F1D0356F5BB}" destId="{13742E7B-62A9-4D67-A9D6-1072333CA12C}" srcOrd="15" destOrd="0" presId="urn:microsoft.com/office/officeart/2005/8/layout/cycle8"/>
    <dgm:cxn modelId="{7260913C-AB85-48D3-BD81-BCE98129E36B}" type="presParOf" srcId="{A9CF6538-058B-44C8-B355-9F1D0356F5BB}" destId="{FDBEF56B-5267-4723-8631-5CFA73A078E4}" srcOrd="16" destOrd="0" presId="urn:microsoft.com/office/officeart/2005/8/layout/cycle8"/>
    <dgm:cxn modelId="{64262888-2C54-49D9-90F7-610DF3D7A42A}" type="presParOf" srcId="{A9CF6538-058B-44C8-B355-9F1D0356F5BB}" destId="{BB2F8F54-0630-4244-B131-5947ABC891AC}" srcOrd="17" destOrd="0" presId="urn:microsoft.com/office/officeart/2005/8/layout/cycle8"/>
    <dgm:cxn modelId="{CA5B19C0-7D2E-4F7C-8FD8-71F1701E10B4}" type="presParOf" srcId="{A9CF6538-058B-44C8-B355-9F1D0356F5BB}" destId="{7BCC7F41-A7FA-4EF9-8FF6-E6D000FE4FA0}" srcOrd="18" destOrd="0" presId="urn:microsoft.com/office/officeart/2005/8/layout/cycle8"/>
    <dgm:cxn modelId="{0B090EEB-706A-4193-BAF1-C2B4A2502A70}" type="presParOf" srcId="{A9CF6538-058B-44C8-B355-9F1D0356F5BB}" destId="{C955D083-86A6-4A3A-9100-3678485FFB4C}" srcOrd="19" destOrd="0" presId="urn:microsoft.com/office/officeart/2005/8/layout/cycle8"/>
    <dgm:cxn modelId="{81D6EBA7-EAEB-4232-A4DB-EF86A10381B3}" type="presParOf" srcId="{A9CF6538-058B-44C8-B355-9F1D0356F5BB}" destId="{9CFA11F1-81DD-4901-969F-A2C45F0220BB}" srcOrd="20" destOrd="0" presId="urn:microsoft.com/office/officeart/2005/8/layout/cycle8"/>
    <dgm:cxn modelId="{C889F517-B54B-4A00-BDAF-F28E1435B73E}" type="presParOf" srcId="{A9CF6538-058B-44C8-B355-9F1D0356F5BB}" destId="{D97C89B7-FA01-449F-BA88-A587808BDA30}" srcOrd="21" destOrd="0" presId="urn:microsoft.com/office/officeart/2005/8/layout/cycle8"/>
    <dgm:cxn modelId="{03D4C697-C990-4B9D-8F11-4B8AFA9F61F4}" type="presParOf" srcId="{A9CF6538-058B-44C8-B355-9F1D0356F5BB}" destId="{E6BF820A-6BBC-4E20-B436-A57524EB90BC}" srcOrd="22" destOrd="0" presId="urn:microsoft.com/office/officeart/2005/8/layout/cycle8"/>
    <dgm:cxn modelId="{EFCCC7E9-7051-47C0-9A63-8BD89DEA39EF}" type="presParOf" srcId="{A9CF6538-058B-44C8-B355-9F1D0356F5BB}" destId="{DFD743CC-9178-45A0-A49C-624274169D59}" srcOrd="23" destOrd="0" presId="urn:microsoft.com/office/officeart/2005/8/layout/cycle8"/>
    <dgm:cxn modelId="{3343A937-5C7A-4EFA-B05B-1CE520C78594}" type="presParOf" srcId="{A9CF6538-058B-44C8-B355-9F1D0356F5BB}" destId="{80887AFD-8232-49CE-9CE1-40D8B988F6F4}" srcOrd="24" destOrd="0" presId="urn:microsoft.com/office/officeart/2005/8/layout/cycle8"/>
    <dgm:cxn modelId="{E7B14033-678A-402A-8A30-6A3E9A126BFE}" type="presParOf" srcId="{A9CF6538-058B-44C8-B355-9F1D0356F5BB}" destId="{BA26B478-F939-4C3A-91F8-ADE7C063C25E}" srcOrd="25" destOrd="0" presId="urn:microsoft.com/office/officeart/2005/8/layout/cycle8"/>
    <dgm:cxn modelId="{EA7CBB36-11D5-4B5F-8D9D-E33B1E06D541}" type="presParOf" srcId="{A9CF6538-058B-44C8-B355-9F1D0356F5BB}" destId="{8756C3D7-CE1E-4109-8BAD-82AE42118C9D}" srcOrd="26" destOrd="0" presId="urn:microsoft.com/office/officeart/2005/8/layout/cycle8"/>
    <dgm:cxn modelId="{011859A3-0B0A-4C8B-9755-F2FF915C4FD4}" type="presParOf" srcId="{A9CF6538-058B-44C8-B355-9F1D0356F5BB}" destId="{9112CC9C-F894-4D10-9574-6CEB92047DF7}" srcOrd="27" destOrd="0" presId="urn:microsoft.com/office/officeart/2005/8/layout/cycle8"/>
    <dgm:cxn modelId="{7FD7C93C-D1F8-4EF8-B059-6D74559AC295}" type="presParOf" srcId="{A9CF6538-058B-44C8-B355-9F1D0356F5BB}" destId="{96780DF0-13A3-45E5-8636-3165EC348654}" srcOrd="28" destOrd="0" presId="urn:microsoft.com/office/officeart/2005/8/layout/cycle8"/>
    <dgm:cxn modelId="{D160185F-1D7E-49E8-8FFD-CB84114D49A9}" type="presParOf" srcId="{A9CF6538-058B-44C8-B355-9F1D0356F5BB}" destId="{55BC34E8-EB00-44CE-AE72-A6F09EA720B0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1ABC36-95D8-4D1A-A63D-E6BC428FC42E}" type="doc">
      <dgm:prSet loTypeId="urn:microsoft.com/office/officeart/2005/8/layout/hList6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0CFE95E-8C63-46FE-993F-A7C9FED7D2F6}">
      <dgm:prSet phldrT="[Szöveg]"/>
      <dgm:spPr/>
      <dgm:t>
        <a:bodyPr/>
        <a:lstStyle/>
        <a:p>
          <a:r>
            <a:rPr lang="en-US" noProof="0" dirty="0" smtClean="0"/>
            <a:t>Event detection</a:t>
          </a:r>
          <a:endParaRPr lang="en-US" noProof="0" dirty="0"/>
        </a:p>
      </dgm:t>
    </dgm:pt>
    <dgm:pt modelId="{F962E4A0-462E-47AA-A24E-CFFF17269C81}" type="parTrans" cxnId="{EB400DEC-19FD-4515-9110-C924273AB7E5}">
      <dgm:prSet/>
      <dgm:spPr/>
      <dgm:t>
        <a:bodyPr/>
        <a:lstStyle/>
        <a:p>
          <a:endParaRPr lang="en-US"/>
        </a:p>
      </dgm:t>
    </dgm:pt>
    <dgm:pt modelId="{2E32304B-BCB7-4107-97D7-2F76E1B46C0D}" type="sibTrans" cxnId="{EB400DEC-19FD-4515-9110-C924273AB7E5}">
      <dgm:prSet/>
      <dgm:spPr/>
      <dgm:t>
        <a:bodyPr/>
        <a:lstStyle/>
        <a:p>
          <a:endParaRPr lang="en-US"/>
        </a:p>
      </dgm:t>
    </dgm:pt>
    <dgm:pt modelId="{7E1FA613-3C7C-431E-838D-263DD70E598B}">
      <dgm:prSet phldrT="[Szöveg]"/>
      <dgm:spPr/>
      <dgm:t>
        <a:bodyPr/>
        <a:lstStyle/>
        <a:p>
          <a:r>
            <a:rPr lang="en-US" noProof="0" dirty="0" smtClean="0"/>
            <a:t>Quantitative </a:t>
          </a:r>
          <a:endParaRPr lang="en-US" noProof="0" dirty="0"/>
        </a:p>
      </dgm:t>
    </dgm:pt>
    <dgm:pt modelId="{B8A4C270-C3EC-4463-95B9-87F88EA58036}" type="parTrans" cxnId="{8D0BCE7D-DF15-4B5A-98B8-9A568984EDA5}">
      <dgm:prSet/>
      <dgm:spPr/>
      <dgm:t>
        <a:bodyPr/>
        <a:lstStyle/>
        <a:p>
          <a:endParaRPr lang="en-US"/>
        </a:p>
      </dgm:t>
    </dgm:pt>
    <dgm:pt modelId="{FDEE379F-FC7F-470E-8C22-8D4AF1775F8E}" type="sibTrans" cxnId="{8D0BCE7D-DF15-4B5A-98B8-9A568984EDA5}">
      <dgm:prSet/>
      <dgm:spPr/>
      <dgm:t>
        <a:bodyPr/>
        <a:lstStyle/>
        <a:p>
          <a:endParaRPr lang="en-US"/>
        </a:p>
      </dgm:t>
    </dgm:pt>
    <dgm:pt modelId="{EAFFDC15-B38C-4BBF-8738-92592B13C55B}">
      <dgm:prSet phldrT="[Szöveg]"/>
      <dgm:spPr/>
      <dgm:t>
        <a:bodyPr/>
        <a:lstStyle/>
        <a:p>
          <a:r>
            <a:rPr lang="en-US" noProof="0" dirty="0" smtClean="0"/>
            <a:t>Discrete</a:t>
          </a:r>
          <a:endParaRPr lang="en-US" noProof="0" dirty="0"/>
        </a:p>
      </dgm:t>
    </dgm:pt>
    <dgm:pt modelId="{5E8E2220-B61E-4B54-AF9D-549DE892601E}" type="parTrans" cxnId="{1729EEE2-2CE0-4F80-B968-FB52BA5C60D5}">
      <dgm:prSet/>
      <dgm:spPr/>
      <dgm:t>
        <a:bodyPr/>
        <a:lstStyle/>
        <a:p>
          <a:endParaRPr lang="en-US"/>
        </a:p>
      </dgm:t>
    </dgm:pt>
    <dgm:pt modelId="{99F62A8D-C1D1-4FBA-ACF9-B79B1BF77498}" type="sibTrans" cxnId="{1729EEE2-2CE0-4F80-B968-FB52BA5C60D5}">
      <dgm:prSet/>
      <dgm:spPr/>
      <dgm:t>
        <a:bodyPr/>
        <a:lstStyle/>
        <a:p>
          <a:endParaRPr lang="en-US"/>
        </a:p>
      </dgm:t>
    </dgm:pt>
    <dgm:pt modelId="{1A88107D-EE02-4CBC-B318-396C3FAA2FE6}">
      <dgm:prSet phldrT="[Szöveg]"/>
      <dgm:spPr/>
      <dgm:t>
        <a:bodyPr/>
        <a:lstStyle/>
        <a:p>
          <a:r>
            <a:rPr lang="en-US" noProof="0" dirty="0" smtClean="0"/>
            <a:t>Event correlation</a:t>
          </a:r>
          <a:endParaRPr lang="en-US" noProof="0" dirty="0"/>
        </a:p>
      </dgm:t>
    </dgm:pt>
    <dgm:pt modelId="{6187EE60-3EA1-4781-AA14-1C4A2A0FDEDB}" type="parTrans" cxnId="{A7CA314E-801B-4B0A-9441-787C5BE7A6E1}">
      <dgm:prSet/>
      <dgm:spPr/>
      <dgm:t>
        <a:bodyPr/>
        <a:lstStyle/>
        <a:p>
          <a:endParaRPr lang="en-US"/>
        </a:p>
      </dgm:t>
    </dgm:pt>
    <dgm:pt modelId="{314621E3-0AEC-429C-90CE-2578EC9C74AF}" type="sibTrans" cxnId="{A7CA314E-801B-4B0A-9441-787C5BE7A6E1}">
      <dgm:prSet/>
      <dgm:spPr/>
      <dgm:t>
        <a:bodyPr/>
        <a:lstStyle/>
        <a:p>
          <a:endParaRPr lang="en-US"/>
        </a:p>
      </dgm:t>
    </dgm:pt>
    <dgm:pt modelId="{94B2BD1E-0471-4804-AFC1-F559C950BE74}">
      <dgm:prSet phldrT="[Szöveg]"/>
      <dgm:spPr/>
      <dgm:t>
        <a:bodyPr/>
        <a:lstStyle/>
        <a:p>
          <a:r>
            <a:rPr lang="en-US" noProof="0" dirty="0" smtClean="0"/>
            <a:t>Separation of event flows </a:t>
          </a:r>
          <a:endParaRPr lang="en-US" noProof="0" dirty="0"/>
        </a:p>
      </dgm:t>
    </dgm:pt>
    <dgm:pt modelId="{B62298A7-FF05-43EB-9C33-D9EC92A36BF8}" type="parTrans" cxnId="{643A5403-F049-4E0A-A8E5-C58E25A1E5FC}">
      <dgm:prSet/>
      <dgm:spPr/>
      <dgm:t>
        <a:bodyPr/>
        <a:lstStyle/>
        <a:p>
          <a:endParaRPr lang="en-US"/>
        </a:p>
      </dgm:t>
    </dgm:pt>
    <dgm:pt modelId="{7CF88A58-393C-49C9-8F21-503AC19C8851}" type="sibTrans" cxnId="{643A5403-F049-4E0A-A8E5-C58E25A1E5FC}">
      <dgm:prSet/>
      <dgm:spPr/>
      <dgm:t>
        <a:bodyPr/>
        <a:lstStyle/>
        <a:p>
          <a:endParaRPr lang="en-US"/>
        </a:p>
      </dgm:t>
    </dgm:pt>
    <dgm:pt modelId="{14658D85-F121-4AE0-B611-5DE60FFE6E95}">
      <dgm:prSet phldrT="[Szöveg]"/>
      <dgm:spPr/>
      <dgm:t>
        <a:bodyPr/>
        <a:lstStyle/>
        <a:p>
          <a:r>
            <a:rPr lang="en-US" noProof="0" dirty="0" smtClean="0"/>
            <a:t>Event flow classification</a:t>
          </a:r>
          <a:endParaRPr lang="en-US" noProof="0" dirty="0"/>
        </a:p>
      </dgm:t>
    </dgm:pt>
    <dgm:pt modelId="{EC253E19-A4C6-483F-B740-EDF25169818E}" type="parTrans" cxnId="{2EF97561-3358-4409-826E-A1E264E1579E}">
      <dgm:prSet/>
      <dgm:spPr/>
      <dgm:t>
        <a:bodyPr/>
        <a:lstStyle/>
        <a:p>
          <a:endParaRPr lang="en-US"/>
        </a:p>
      </dgm:t>
    </dgm:pt>
    <dgm:pt modelId="{E0D021B5-D569-49E5-9F4C-A662962C3DA3}" type="sibTrans" cxnId="{2EF97561-3358-4409-826E-A1E264E1579E}">
      <dgm:prSet/>
      <dgm:spPr/>
      <dgm:t>
        <a:bodyPr/>
        <a:lstStyle/>
        <a:p>
          <a:endParaRPr lang="en-US"/>
        </a:p>
      </dgm:t>
    </dgm:pt>
    <dgm:pt modelId="{B589A6FF-9719-404D-96B4-ACF545BC5A67}">
      <dgm:prSet phldrT="[Szöveg]"/>
      <dgm:spPr/>
      <dgm:t>
        <a:bodyPr/>
        <a:lstStyle/>
        <a:p>
          <a:r>
            <a:rPr lang="en-US" noProof="0" dirty="0" smtClean="0"/>
            <a:t>Situation recognition</a:t>
          </a:r>
          <a:endParaRPr lang="en-US" noProof="0" dirty="0"/>
        </a:p>
      </dgm:t>
    </dgm:pt>
    <dgm:pt modelId="{7F189810-24F0-47A6-8B42-EAE2F8E21C0C}" type="parTrans" cxnId="{14C741B1-6220-4519-BDE2-0C7DE0D04CD8}">
      <dgm:prSet/>
      <dgm:spPr/>
      <dgm:t>
        <a:bodyPr/>
        <a:lstStyle/>
        <a:p>
          <a:endParaRPr lang="en-US"/>
        </a:p>
      </dgm:t>
    </dgm:pt>
    <dgm:pt modelId="{066F2074-B816-499B-AAF8-67D289A7583C}" type="sibTrans" cxnId="{14C741B1-6220-4519-BDE2-0C7DE0D04CD8}">
      <dgm:prSet/>
      <dgm:spPr/>
      <dgm:t>
        <a:bodyPr/>
        <a:lstStyle/>
        <a:p>
          <a:endParaRPr lang="en-US"/>
        </a:p>
      </dgm:t>
    </dgm:pt>
    <dgm:pt modelId="{A7CB9218-8095-451F-8121-37DFD5A9ED92}">
      <dgm:prSet phldrT="[Szöveg]"/>
      <dgm:spPr/>
      <dgm:t>
        <a:bodyPr/>
        <a:lstStyle/>
        <a:p>
          <a:r>
            <a:rPr lang="en-US" noProof="0" dirty="0" smtClean="0"/>
            <a:t>Temporal compaction</a:t>
          </a:r>
          <a:endParaRPr lang="en-US" noProof="0" dirty="0"/>
        </a:p>
      </dgm:t>
    </dgm:pt>
    <dgm:pt modelId="{5E233058-DBBF-481B-9599-DFED1C662012}" type="parTrans" cxnId="{C93C4E40-4A13-4B08-8ECC-F504705E7928}">
      <dgm:prSet/>
      <dgm:spPr/>
      <dgm:t>
        <a:bodyPr/>
        <a:lstStyle/>
        <a:p>
          <a:endParaRPr lang="en-US"/>
        </a:p>
      </dgm:t>
    </dgm:pt>
    <dgm:pt modelId="{24D785F8-DA75-4655-A517-609F71F8D6C5}" type="sibTrans" cxnId="{C93C4E40-4A13-4B08-8ECC-F504705E7928}">
      <dgm:prSet/>
      <dgm:spPr/>
      <dgm:t>
        <a:bodyPr/>
        <a:lstStyle/>
        <a:p>
          <a:endParaRPr lang="en-US"/>
        </a:p>
      </dgm:t>
    </dgm:pt>
    <dgm:pt modelId="{51D90172-A0E5-40CF-808E-D31FDBA842B0}">
      <dgm:prSet phldrT="[Szöveg]"/>
      <dgm:spPr/>
      <dgm:t>
        <a:bodyPr/>
        <a:lstStyle/>
        <a:p>
          <a:r>
            <a:rPr lang="en-US" noProof="0" dirty="0" smtClean="0"/>
            <a:t>Logic correlation</a:t>
          </a:r>
          <a:endParaRPr lang="en-US" noProof="0" dirty="0"/>
        </a:p>
      </dgm:t>
    </dgm:pt>
    <dgm:pt modelId="{74BFA221-81B9-4889-B8FC-86331F8169FD}" type="parTrans" cxnId="{92407327-A55C-45FF-907C-717EE886BA50}">
      <dgm:prSet/>
      <dgm:spPr/>
      <dgm:t>
        <a:bodyPr/>
        <a:lstStyle/>
        <a:p>
          <a:endParaRPr lang="en-US"/>
        </a:p>
      </dgm:t>
    </dgm:pt>
    <dgm:pt modelId="{6F5434AD-1B46-4A93-9179-A1C2520508E6}" type="sibTrans" cxnId="{92407327-A55C-45FF-907C-717EE886BA50}">
      <dgm:prSet/>
      <dgm:spPr/>
      <dgm:t>
        <a:bodyPr/>
        <a:lstStyle/>
        <a:p>
          <a:endParaRPr lang="en-US"/>
        </a:p>
      </dgm:t>
    </dgm:pt>
    <dgm:pt modelId="{B0B2F356-25AF-489F-8D2F-55A862580CD6}">
      <dgm:prSet phldrT="[Szöveg]"/>
      <dgm:spPr/>
      <dgm:t>
        <a:bodyPr/>
        <a:lstStyle/>
        <a:p>
          <a:r>
            <a:rPr lang="en-US" noProof="0" dirty="0" smtClean="0"/>
            <a:t>Diagnosis</a:t>
          </a:r>
          <a:endParaRPr lang="en-US" noProof="0" dirty="0"/>
        </a:p>
      </dgm:t>
    </dgm:pt>
    <dgm:pt modelId="{99651C66-3460-4EB4-9126-0BB05F0BCFFC}" type="parTrans" cxnId="{E27881DD-1E8A-4DB8-86A8-23B82832E3FB}">
      <dgm:prSet/>
      <dgm:spPr/>
      <dgm:t>
        <a:bodyPr/>
        <a:lstStyle/>
        <a:p>
          <a:endParaRPr lang="en-US"/>
        </a:p>
      </dgm:t>
    </dgm:pt>
    <dgm:pt modelId="{2A28EE0E-01F6-4718-BA56-28729E9D9D4D}" type="sibTrans" cxnId="{E27881DD-1E8A-4DB8-86A8-23B82832E3FB}">
      <dgm:prSet/>
      <dgm:spPr/>
      <dgm:t>
        <a:bodyPr/>
        <a:lstStyle/>
        <a:p>
          <a:endParaRPr lang="en-US"/>
        </a:p>
      </dgm:t>
    </dgm:pt>
    <dgm:pt modelId="{2AD618A8-A543-4668-88EF-06505D1DCBB0}" type="pres">
      <dgm:prSet presAssocID="{0C1ABC36-95D8-4D1A-A63D-E6BC428FC4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3C7EE-1FFD-4D85-A71B-27DE189277E8}" type="pres">
      <dgm:prSet presAssocID="{50CFE95E-8C63-46FE-993F-A7C9FED7D2F6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16B5-132F-4599-9359-7451809953E9}" type="pres">
      <dgm:prSet presAssocID="{2E32304B-BCB7-4107-97D7-2F76E1B46C0D}" presName="sibTrans" presStyleCnt="0"/>
      <dgm:spPr/>
    </dgm:pt>
    <dgm:pt modelId="{3DCC577A-19A2-4ED9-A9D1-C638572D8997}" type="pres">
      <dgm:prSet presAssocID="{1A88107D-EE02-4CBC-B318-396C3FAA2F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0C21-8593-48B6-AF16-6E325C1C5D88}" type="pres">
      <dgm:prSet presAssocID="{314621E3-0AEC-429C-90CE-2578EC9C74AF}" presName="sibTrans" presStyleCnt="0"/>
      <dgm:spPr/>
    </dgm:pt>
    <dgm:pt modelId="{B0897A2E-B70B-4156-9F85-9EFCA6BC6845}" type="pres">
      <dgm:prSet presAssocID="{B589A6FF-9719-404D-96B4-ACF545BC5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A5403-F049-4E0A-A8E5-C58E25A1E5FC}" srcId="{1A88107D-EE02-4CBC-B318-396C3FAA2FE6}" destId="{94B2BD1E-0471-4804-AFC1-F559C950BE74}" srcOrd="0" destOrd="0" parTransId="{B62298A7-FF05-43EB-9C33-D9EC92A36BF8}" sibTransId="{7CF88A58-393C-49C9-8F21-503AC19C8851}"/>
    <dgm:cxn modelId="{92407327-A55C-45FF-907C-717EE886BA50}" srcId="{B589A6FF-9719-404D-96B4-ACF545BC5A67}" destId="{51D90172-A0E5-40CF-808E-D31FDBA842B0}" srcOrd="1" destOrd="0" parTransId="{74BFA221-81B9-4889-B8FC-86331F8169FD}" sibTransId="{6F5434AD-1B46-4A93-9179-A1C2520508E6}"/>
    <dgm:cxn modelId="{8D0BCE7D-DF15-4B5A-98B8-9A568984EDA5}" srcId="{50CFE95E-8C63-46FE-993F-A7C9FED7D2F6}" destId="{7E1FA613-3C7C-431E-838D-263DD70E598B}" srcOrd="0" destOrd="0" parTransId="{B8A4C270-C3EC-4463-95B9-87F88EA58036}" sibTransId="{FDEE379F-FC7F-470E-8C22-8D4AF1775F8E}"/>
    <dgm:cxn modelId="{2EF97561-3358-4409-826E-A1E264E1579E}" srcId="{1A88107D-EE02-4CBC-B318-396C3FAA2FE6}" destId="{14658D85-F121-4AE0-B611-5DE60FFE6E95}" srcOrd="1" destOrd="0" parTransId="{EC253E19-A4C6-483F-B740-EDF25169818E}" sibTransId="{E0D021B5-D569-49E5-9F4C-A662962C3DA3}"/>
    <dgm:cxn modelId="{8EB0C047-E305-41B4-8278-32B3FE767460}" type="presOf" srcId="{7E1FA613-3C7C-431E-838D-263DD70E598B}" destId="{25B3C7EE-1FFD-4D85-A71B-27DE189277E8}" srcOrd="0" destOrd="1" presId="urn:microsoft.com/office/officeart/2005/8/layout/hList6"/>
    <dgm:cxn modelId="{44D94075-5180-4C48-AC54-65704404C097}" type="presOf" srcId="{B589A6FF-9719-404D-96B4-ACF545BC5A67}" destId="{B0897A2E-B70B-4156-9F85-9EFCA6BC6845}" srcOrd="0" destOrd="0" presId="urn:microsoft.com/office/officeart/2005/8/layout/hList6"/>
    <dgm:cxn modelId="{08A195FB-07BD-40B1-B781-C4B413BA1BF5}" type="presOf" srcId="{EAFFDC15-B38C-4BBF-8738-92592B13C55B}" destId="{25B3C7EE-1FFD-4D85-A71B-27DE189277E8}" srcOrd="0" destOrd="2" presId="urn:microsoft.com/office/officeart/2005/8/layout/hList6"/>
    <dgm:cxn modelId="{14C741B1-6220-4519-BDE2-0C7DE0D04CD8}" srcId="{0C1ABC36-95D8-4D1A-A63D-E6BC428FC42E}" destId="{B589A6FF-9719-404D-96B4-ACF545BC5A67}" srcOrd="2" destOrd="0" parTransId="{7F189810-24F0-47A6-8B42-EAE2F8E21C0C}" sibTransId="{066F2074-B816-499B-AAF8-67D289A7583C}"/>
    <dgm:cxn modelId="{26650E9A-9894-4523-B184-84F83AE8EA8C}" type="presOf" srcId="{50CFE95E-8C63-46FE-993F-A7C9FED7D2F6}" destId="{25B3C7EE-1FFD-4D85-A71B-27DE189277E8}" srcOrd="0" destOrd="0" presId="urn:microsoft.com/office/officeart/2005/8/layout/hList6"/>
    <dgm:cxn modelId="{C93C4E40-4A13-4B08-8ECC-F504705E7928}" srcId="{B589A6FF-9719-404D-96B4-ACF545BC5A67}" destId="{A7CB9218-8095-451F-8121-37DFD5A9ED92}" srcOrd="0" destOrd="0" parTransId="{5E233058-DBBF-481B-9599-DFED1C662012}" sibTransId="{24D785F8-DA75-4655-A517-609F71F8D6C5}"/>
    <dgm:cxn modelId="{1729EEE2-2CE0-4F80-B968-FB52BA5C60D5}" srcId="{50CFE95E-8C63-46FE-993F-A7C9FED7D2F6}" destId="{EAFFDC15-B38C-4BBF-8738-92592B13C55B}" srcOrd="1" destOrd="0" parTransId="{5E8E2220-B61E-4B54-AF9D-549DE892601E}" sibTransId="{99F62A8D-C1D1-4FBA-ACF9-B79B1BF77498}"/>
    <dgm:cxn modelId="{1DA83DBF-A97F-4C7A-8F38-5A6893242468}" type="presOf" srcId="{1A88107D-EE02-4CBC-B318-396C3FAA2FE6}" destId="{3DCC577A-19A2-4ED9-A9D1-C638572D8997}" srcOrd="0" destOrd="0" presId="urn:microsoft.com/office/officeart/2005/8/layout/hList6"/>
    <dgm:cxn modelId="{5EA329B3-6BE8-4AE6-A0F9-0BB1BCF73859}" type="presOf" srcId="{51D90172-A0E5-40CF-808E-D31FDBA842B0}" destId="{B0897A2E-B70B-4156-9F85-9EFCA6BC6845}" srcOrd="0" destOrd="2" presId="urn:microsoft.com/office/officeart/2005/8/layout/hList6"/>
    <dgm:cxn modelId="{A129F3E3-2084-478B-A71C-C3293BCEC9CD}" type="presOf" srcId="{0C1ABC36-95D8-4D1A-A63D-E6BC428FC42E}" destId="{2AD618A8-A543-4668-88EF-06505D1DCBB0}" srcOrd="0" destOrd="0" presId="urn:microsoft.com/office/officeart/2005/8/layout/hList6"/>
    <dgm:cxn modelId="{519C5D25-37D7-4E7C-AF92-CA3662B5EBAA}" type="presOf" srcId="{B0B2F356-25AF-489F-8D2F-55A862580CD6}" destId="{B0897A2E-B70B-4156-9F85-9EFCA6BC6845}" srcOrd="0" destOrd="3" presId="urn:microsoft.com/office/officeart/2005/8/layout/hList6"/>
    <dgm:cxn modelId="{A7CA314E-801B-4B0A-9441-787C5BE7A6E1}" srcId="{0C1ABC36-95D8-4D1A-A63D-E6BC428FC42E}" destId="{1A88107D-EE02-4CBC-B318-396C3FAA2FE6}" srcOrd="1" destOrd="0" parTransId="{6187EE60-3EA1-4781-AA14-1C4A2A0FDEDB}" sibTransId="{314621E3-0AEC-429C-90CE-2578EC9C74AF}"/>
    <dgm:cxn modelId="{E27881DD-1E8A-4DB8-86A8-23B82832E3FB}" srcId="{B589A6FF-9719-404D-96B4-ACF545BC5A67}" destId="{B0B2F356-25AF-489F-8D2F-55A862580CD6}" srcOrd="2" destOrd="0" parTransId="{99651C66-3460-4EB4-9126-0BB05F0BCFFC}" sibTransId="{2A28EE0E-01F6-4718-BA56-28729E9D9D4D}"/>
    <dgm:cxn modelId="{EB400DEC-19FD-4515-9110-C924273AB7E5}" srcId="{0C1ABC36-95D8-4D1A-A63D-E6BC428FC42E}" destId="{50CFE95E-8C63-46FE-993F-A7C9FED7D2F6}" srcOrd="0" destOrd="0" parTransId="{F962E4A0-462E-47AA-A24E-CFFF17269C81}" sibTransId="{2E32304B-BCB7-4107-97D7-2F76E1B46C0D}"/>
    <dgm:cxn modelId="{1E202313-78A9-4C86-BC81-030ACC6249D4}" type="presOf" srcId="{A7CB9218-8095-451F-8121-37DFD5A9ED92}" destId="{B0897A2E-B70B-4156-9F85-9EFCA6BC6845}" srcOrd="0" destOrd="1" presId="urn:microsoft.com/office/officeart/2005/8/layout/hList6"/>
    <dgm:cxn modelId="{93940254-7379-4C35-BE5D-1A31CC8021D9}" type="presOf" srcId="{94B2BD1E-0471-4804-AFC1-F559C950BE74}" destId="{3DCC577A-19A2-4ED9-A9D1-C638572D8997}" srcOrd="0" destOrd="1" presId="urn:microsoft.com/office/officeart/2005/8/layout/hList6"/>
    <dgm:cxn modelId="{B59C111B-2DE4-429C-AA32-B514A732AFA6}" type="presOf" srcId="{14658D85-F121-4AE0-B611-5DE60FFE6E95}" destId="{3DCC577A-19A2-4ED9-A9D1-C638572D8997}" srcOrd="0" destOrd="2" presId="urn:microsoft.com/office/officeart/2005/8/layout/hList6"/>
    <dgm:cxn modelId="{AC03926A-4410-449A-A180-67DC61D87439}" type="presParOf" srcId="{2AD618A8-A543-4668-88EF-06505D1DCBB0}" destId="{25B3C7EE-1FFD-4D85-A71B-27DE189277E8}" srcOrd="0" destOrd="0" presId="urn:microsoft.com/office/officeart/2005/8/layout/hList6"/>
    <dgm:cxn modelId="{969205FD-543B-463A-9A8C-7DDFE03E0186}" type="presParOf" srcId="{2AD618A8-A543-4668-88EF-06505D1DCBB0}" destId="{047716B5-132F-4599-9359-7451809953E9}" srcOrd="1" destOrd="0" presId="urn:microsoft.com/office/officeart/2005/8/layout/hList6"/>
    <dgm:cxn modelId="{CFD4E310-E2FF-4B37-A116-BA9E55B14C8A}" type="presParOf" srcId="{2AD618A8-A543-4668-88EF-06505D1DCBB0}" destId="{3DCC577A-19A2-4ED9-A9D1-C638572D8997}" srcOrd="2" destOrd="0" presId="urn:microsoft.com/office/officeart/2005/8/layout/hList6"/>
    <dgm:cxn modelId="{EF7AF8A2-9262-460A-BBE7-8F263E3B5385}" type="presParOf" srcId="{2AD618A8-A543-4668-88EF-06505D1DCBB0}" destId="{700F0C21-8593-48B6-AF16-6E325C1C5D88}" srcOrd="3" destOrd="0" presId="urn:microsoft.com/office/officeart/2005/8/layout/hList6"/>
    <dgm:cxn modelId="{DDD584BB-AE4E-440C-8516-5E945D849D93}" type="presParOf" srcId="{2AD618A8-A543-4668-88EF-06505D1DCBB0}" destId="{B0897A2E-B70B-4156-9F85-9EFCA6BC68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1D7668-5E8B-4086-A9AF-542E21012AA1}">
      <dsp:nvSpPr>
        <dsp:cNvPr id="0" name=""/>
        <dsp:cNvSpPr/>
      </dsp:nvSpPr>
      <dsp:spPr>
        <a:xfrm>
          <a:off x="1262060" y="0"/>
          <a:ext cx="1262060" cy="1729316"/>
        </a:xfrm>
        <a:prstGeom prst="trapezoid">
          <a:avLst>
            <a:gd name="adj" fmla="val 50000"/>
          </a:avLst>
        </a:prstGeom>
        <a:solidFill>
          <a:srgbClr val="FFFFCC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300" kern="1200" noProof="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300" kern="1200" noProof="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noProof="0" dirty="0" smtClean="0"/>
            <a:t>DSL</a:t>
          </a:r>
          <a:endParaRPr lang="en-US" sz="3300" kern="1200" noProof="0" dirty="0"/>
        </a:p>
      </dsp:txBody>
      <dsp:txXfrm>
        <a:off x="1262060" y="0"/>
        <a:ext cx="1262060" cy="1729316"/>
      </dsp:txXfrm>
    </dsp:sp>
    <dsp:sp modelId="{F305B675-9AA6-4F58-A84B-33B2F0443D59}">
      <dsp:nvSpPr>
        <dsp:cNvPr id="0" name=""/>
        <dsp:cNvSpPr/>
      </dsp:nvSpPr>
      <dsp:spPr>
        <a:xfrm>
          <a:off x="631030" y="1729316"/>
          <a:ext cx="2524121" cy="1729316"/>
        </a:xfrm>
        <a:prstGeom prst="trapezoid">
          <a:avLst>
            <a:gd name="adj" fmla="val 36490"/>
          </a:avLst>
        </a:prstGeom>
        <a:solidFill>
          <a:srgbClr val="FF0000"/>
        </a:solidFill>
        <a:ln w="571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err="1" smtClean="0">
              <a:solidFill>
                <a:schemeClr val="bg1"/>
              </a:solidFill>
            </a:rPr>
            <a:t>SySML</a:t>
          </a:r>
          <a:endParaRPr lang="en-US" sz="3300" b="1" kern="1200" dirty="0">
            <a:solidFill>
              <a:schemeClr val="bg1"/>
            </a:solidFill>
          </a:endParaRPr>
        </a:p>
      </dsp:txBody>
      <dsp:txXfrm>
        <a:off x="1072751" y="1729316"/>
        <a:ext cx="1640678" cy="1729316"/>
      </dsp:txXfrm>
    </dsp:sp>
    <dsp:sp modelId="{747806ED-4DCD-4ADC-B857-B0ADEFAAE08D}">
      <dsp:nvSpPr>
        <dsp:cNvPr id="0" name=""/>
        <dsp:cNvSpPr/>
      </dsp:nvSpPr>
      <dsp:spPr>
        <a:xfrm>
          <a:off x="0" y="3458633"/>
          <a:ext cx="3786182" cy="1729316"/>
        </a:xfrm>
        <a:prstGeom prst="trapezoid">
          <a:avLst>
            <a:gd name="adj" fmla="val 36490"/>
          </a:avLst>
        </a:prstGeom>
        <a:solidFill>
          <a:srgbClr val="FFFF00"/>
        </a:solidFill>
        <a:ln w="571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b="1" kern="1200" dirty="0" smtClean="0"/>
            <a:t>UML</a:t>
          </a:r>
          <a:endParaRPr lang="en-US" sz="3300" b="1" kern="1200" dirty="0"/>
        </a:p>
      </dsp:txBody>
      <dsp:txXfrm>
        <a:off x="662581" y="3458633"/>
        <a:ext cx="2461018" cy="17293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BAA91-7910-483C-9C2E-05FF4C713734}">
      <dsp:nvSpPr>
        <dsp:cNvPr id="0" name=""/>
        <dsp:cNvSpPr/>
      </dsp:nvSpPr>
      <dsp:spPr>
        <a:xfrm>
          <a:off x="7594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err="1" smtClean="0">
              <a:solidFill>
                <a:schemeClr val="tx1"/>
              </a:solidFill>
            </a:rPr>
            <a:t>Full</a:t>
          </a:r>
          <a:r>
            <a:rPr lang="hu-HU" sz="3500" kern="1200" dirty="0" smtClean="0">
              <a:solidFill>
                <a:schemeClr val="tx1"/>
              </a:solidFill>
            </a:rPr>
            <a:t> C</a:t>
          </a:r>
          <a:r>
            <a:rPr lang="hu-HU" sz="3500" kern="1200" baseline="-25000" dirty="0" smtClean="0">
              <a:solidFill>
                <a:schemeClr val="tx1"/>
              </a:solidFill>
            </a:rPr>
            <a:t>1</a:t>
          </a:r>
          <a:r>
            <a:rPr lang="hu-HU" sz="3500" kern="1200" dirty="0" smtClean="0">
              <a:solidFill>
                <a:schemeClr val="tx1"/>
              </a:solidFill>
            </a:rPr>
            <a:t> 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7594" y="0"/>
        <a:ext cx="2269887" cy="785819"/>
      </dsp:txXfrm>
    </dsp:sp>
    <dsp:sp modelId="{51350FAE-63F7-42BD-B4B0-DD5E5D14A4BC}">
      <dsp:nvSpPr>
        <dsp:cNvPr id="0" name=""/>
        <dsp:cNvSpPr/>
      </dsp:nvSpPr>
      <dsp:spPr>
        <a:xfrm>
          <a:off x="2504471" y="111443"/>
          <a:ext cx="481216" cy="56293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504471" y="111443"/>
        <a:ext cx="481216" cy="562932"/>
      </dsp:txXfrm>
    </dsp:sp>
    <dsp:sp modelId="{639F07EB-C14B-414A-89F2-B0DED8B0EA37}">
      <dsp:nvSpPr>
        <dsp:cNvPr id="0" name=""/>
        <dsp:cNvSpPr/>
      </dsp:nvSpPr>
      <dsp:spPr>
        <a:xfrm>
          <a:off x="3185437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err="1" smtClean="0">
              <a:solidFill>
                <a:schemeClr val="tx1"/>
              </a:solidFill>
            </a:rPr>
            <a:t>Full</a:t>
          </a:r>
          <a:r>
            <a:rPr lang="hu-HU" sz="3500" kern="1200" dirty="0" smtClean="0">
              <a:solidFill>
                <a:schemeClr val="tx1"/>
              </a:solidFill>
            </a:rPr>
            <a:t> C</a:t>
          </a:r>
          <a:r>
            <a:rPr lang="hu-HU" sz="3500" kern="1200" baseline="-25000" dirty="0" smtClean="0">
              <a:solidFill>
                <a:schemeClr val="tx1"/>
              </a:solidFill>
            </a:rPr>
            <a:t>2</a:t>
          </a:r>
          <a:r>
            <a:rPr lang="hu-HU" sz="3500" kern="1200" dirty="0" smtClean="0">
              <a:solidFill>
                <a:schemeClr val="tx1"/>
              </a:solidFill>
            </a:rPr>
            <a:t> </a:t>
          </a:r>
          <a:endParaRPr lang="en-US" sz="3500" kern="1200" dirty="0"/>
        </a:p>
      </dsp:txBody>
      <dsp:txXfrm>
        <a:off x="3185437" y="0"/>
        <a:ext cx="2269887" cy="785819"/>
      </dsp:txXfrm>
    </dsp:sp>
    <dsp:sp modelId="{C16F1BB8-6C4C-4E1F-B25D-7B67AEECC6EF}">
      <dsp:nvSpPr>
        <dsp:cNvPr id="0" name=""/>
        <dsp:cNvSpPr/>
      </dsp:nvSpPr>
      <dsp:spPr>
        <a:xfrm>
          <a:off x="5682314" y="111443"/>
          <a:ext cx="481216" cy="56293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82314" y="111443"/>
        <a:ext cx="481216" cy="562932"/>
      </dsp:txXfrm>
    </dsp:sp>
    <dsp:sp modelId="{E0361DD3-213C-48B8-AC5E-C8736EE580C2}">
      <dsp:nvSpPr>
        <dsp:cNvPr id="0" name=""/>
        <dsp:cNvSpPr/>
      </dsp:nvSpPr>
      <dsp:spPr>
        <a:xfrm>
          <a:off x="6363280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err="1" smtClean="0">
              <a:solidFill>
                <a:schemeClr val="tx1"/>
              </a:solidFill>
            </a:rPr>
            <a:t>Full</a:t>
          </a:r>
          <a:r>
            <a:rPr lang="hu-HU" sz="3500" kern="1200" dirty="0" smtClean="0">
              <a:solidFill>
                <a:schemeClr val="tx1"/>
              </a:solidFill>
            </a:rPr>
            <a:t> C</a:t>
          </a:r>
          <a:r>
            <a:rPr lang="hu-HU" sz="3500" kern="1200" baseline="-25000" dirty="0" smtClean="0">
              <a:solidFill>
                <a:schemeClr val="tx1"/>
              </a:solidFill>
            </a:rPr>
            <a:t>3</a:t>
          </a:r>
          <a:r>
            <a:rPr lang="hu-HU" sz="3500" kern="1200" dirty="0" smtClean="0">
              <a:solidFill>
                <a:schemeClr val="tx1"/>
              </a:solidFill>
            </a:rPr>
            <a:t> </a:t>
          </a:r>
          <a:endParaRPr lang="en-US" sz="3500" kern="1200" dirty="0"/>
        </a:p>
      </dsp:txBody>
      <dsp:txXfrm>
        <a:off x="6363280" y="0"/>
        <a:ext cx="2269887" cy="7858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BAA91-7910-483C-9C2E-05FF4C713734}">
      <dsp:nvSpPr>
        <dsp:cNvPr id="0" name=""/>
        <dsp:cNvSpPr/>
      </dsp:nvSpPr>
      <dsp:spPr>
        <a:xfrm>
          <a:off x="7594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err="1" smtClean="0">
              <a:solidFill>
                <a:schemeClr val="tx1"/>
              </a:solidFill>
            </a:rPr>
            <a:t>Qualitative</a:t>
          </a:r>
          <a:r>
            <a:rPr lang="hu-HU" sz="2600" kern="1200" dirty="0" smtClean="0">
              <a:solidFill>
                <a:schemeClr val="tx1"/>
              </a:solidFill>
            </a:rPr>
            <a:t> C</a:t>
          </a:r>
          <a:r>
            <a:rPr lang="hu-HU" sz="2600" kern="1200" baseline="-25000" dirty="0" smtClean="0">
              <a:solidFill>
                <a:schemeClr val="tx1"/>
              </a:solidFill>
            </a:rPr>
            <a:t>1</a:t>
          </a:r>
          <a:r>
            <a:rPr lang="hu-HU" sz="2600" kern="1200" dirty="0" smtClean="0">
              <a:solidFill>
                <a:schemeClr val="tx1"/>
              </a:solidFill>
            </a:rPr>
            <a:t>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7594" y="0"/>
        <a:ext cx="2269887" cy="785819"/>
      </dsp:txXfrm>
    </dsp:sp>
    <dsp:sp modelId="{51350FAE-63F7-42BD-B4B0-DD5E5D14A4BC}">
      <dsp:nvSpPr>
        <dsp:cNvPr id="0" name=""/>
        <dsp:cNvSpPr/>
      </dsp:nvSpPr>
      <dsp:spPr>
        <a:xfrm>
          <a:off x="2504471" y="111443"/>
          <a:ext cx="481216" cy="56293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504471" y="111443"/>
        <a:ext cx="481216" cy="562932"/>
      </dsp:txXfrm>
    </dsp:sp>
    <dsp:sp modelId="{639F07EB-C14B-414A-89F2-B0DED8B0EA37}">
      <dsp:nvSpPr>
        <dsp:cNvPr id="0" name=""/>
        <dsp:cNvSpPr/>
      </dsp:nvSpPr>
      <dsp:spPr>
        <a:xfrm>
          <a:off x="3185437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err="1" smtClean="0">
              <a:solidFill>
                <a:schemeClr val="tx1"/>
              </a:solidFill>
            </a:rPr>
            <a:t>Qualitative</a:t>
          </a:r>
          <a:r>
            <a:rPr lang="hu-HU" sz="2600" kern="1200" dirty="0" smtClean="0">
              <a:solidFill>
                <a:schemeClr val="tx1"/>
              </a:solidFill>
            </a:rPr>
            <a:t> C</a:t>
          </a:r>
          <a:r>
            <a:rPr lang="hu-HU" sz="2600" kern="1200" baseline="-25000" dirty="0" smtClean="0">
              <a:solidFill>
                <a:schemeClr val="tx1"/>
              </a:solidFill>
            </a:rPr>
            <a:t>2</a:t>
          </a:r>
          <a:r>
            <a:rPr lang="hu-HU" sz="2600" kern="1200" dirty="0" smtClean="0">
              <a:solidFill>
                <a:schemeClr val="tx1"/>
              </a:solidFill>
            </a:rPr>
            <a:t> </a:t>
          </a:r>
          <a:endParaRPr lang="en-US" sz="2600" kern="1200" dirty="0"/>
        </a:p>
      </dsp:txBody>
      <dsp:txXfrm>
        <a:off x="3185437" y="0"/>
        <a:ext cx="2269887" cy="785819"/>
      </dsp:txXfrm>
    </dsp:sp>
    <dsp:sp modelId="{C16F1BB8-6C4C-4E1F-B25D-7B67AEECC6EF}">
      <dsp:nvSpPr>
        <dsp:cNvPr id="0" name=""/>
        <dsp:cNvSpPr/>
      </dsp:nvSpPr>
      <dsp:spPr>
        <a:xfrm>
          <a:off x="5682314" y="111443"/>
          <a:ext cx="481216" cy="56293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682314" y="111443"/>
        <a:ext cx="481216" cy="562932"/>
      </dsp:txXfrm>
    </dsp:sp>
    <dsp:sp modelId="{E0361DD3-213C-48B8-AC5E-C8736EE580C2}">
      <dsp:nvSpPr>
        <dsp:cNvPr id="0" name=""/>
        <dsp:cNvSpPr/>
      </dsp:nvSpPr>
      <dsp:spPr>
        <a:xfrm>
          <a:off x="6363280" y="0"/>
          <a:ext cx="2269887" cy="7858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err="1" smtClean="0">
              <a:solidFill>
                <a:schemeClr val="tx1"/>
              </a:solidFill>
            </a:rPr>
            <a:t>Qualitative</a:t>
          </a:r>
          <a:r>
            <a:rPr lang="hu-HU" sz="2600" kern="1200" dirty="0" smtClean="0">
              <a:solidFill>
                <a:schemeClr val="tx1"/>
              </a:solidFill>
            </a:rPr>
            <a:t> C</a:t>
          </a:r>
          <a:r>
            <a:rPr lang="hu-HU" sz="2600" kern="1200" baseline="-25000" dirty="0" smtClean="0">
              <a:solidFill>
                <a:schemeClr val="tx1"/>
              </a:solidFill>
            </a:rPr>
            <a:t>3</a:t>
          </a:r>
          <a:r>
            <a:rPr lang="hu-HU" sz="2600" kern="1200" dirty="0" smtClean="0">
              <a:solidFill>
                <a:schemeClr val="tx1"/>
              </a:solidFill>
            </a:rPr>
            <a:t> </a:t>
          </a:r>
          <a:endParaRPr lang="en-US" sz="2600" kern="1200" dirty="0"/>
        </a:p>
      </dsp:txBody>
      <dsp:txXfrm>
        <a:off x="6363280" y="0"/>
        <a:ext cx="2269887" cy="78581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BAA91-7910-483C-9C2E-05FF4C713734}">
      <dsp:nvSpPr>
        <dsp:cNvPr id="0" name=""/>
        <dsp:cNvSpPr/>
      </dsp:nvSpPr>
      <dsp:spPr>
        <a:xfrm>
          <a:off x="7594" y="0"/>
          <a:ext cx="2269887" cy="4286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 smtClean="0">
              <a:solidFill>
                <a:schemeClr val="tx1"/>
              </a:solidFill>
            </a:rPr>
            <a:t>Constraint</a:t>
          </a:r>
          <a:r>
            <a:rPr lang="hu-HU" sz="1900" kern="1200" dirty="0" smtClean="0">
              <a:solidFill>
                <a:schemeClr val="tx1"/>
              </a:solidFill>
            </a:rPr>
            <a:t> C</a:t>
          </a:r>
          <a:r>
            <a:rPr lang="hu-HU" sz="1900" kern="1200" baseline="-25000" dirty="0" smtClean="0">
              <a:solidFill>
                <a:schemeClr val="tx1"/>
              </a:solidFill>
            </a:rPr>
            <a:t>1</a:t>
          </a:r>
          <a:r>
            <a:rPr lang="hu-HU" sz="1900" kern="1200" dirty="0" smtClean="0">
              <a:solidFill>
                <a:schemeClr val="tx1"/>
              </a:solidFill>
            </a:rPr>
            <a:t>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594" y="0"/>
        <a:ext cx="2269887" cy="428629"/>
      </dsp:txXfrm>
    </dsp:sp>
    <dsp:sp modelId="{51350FAE-63F7-42BD-B4B0-DD5E5D14A4BC}">
      <dsp:nvSpPr>
        <dsp:cNvPr id="0" name=""/>
        <dsp:cNvSpPr/>
      </dsp:nvSpPr>
      <dsp:spPr>
        <a:xfrm>
          <a:off x="2504471" y="0"/>
          <a:ext cx="481216" cy="428629"/>
        </a:xfrm>
        <a:prstGeom prst="mathMinus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04471" y="0"/>
        <a:ext cx="481216" cy="428629"/>
      </dsp:txXfrm>
    </dsp:sp>
    <dsp:sp modelId="{639F07EB-C14B-414A-89F2-B0DED8B0EA37}">
      <dsp:nvSpPr>
        <dsp:cNvPr id="0" name=""/>
        <dsp:cNvSpPr/>
      </dsp:nvSpPr>
      <dsp:spPr>
        <a:xfrm>
          <a:off x="3185437" y="0"/>
          <a:ext cx="2269887" cy="4286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 smtClean="0">
              <a:solidFill>
                <a:schemeClr val="tx1"/>
              </a:solidFill>
            </a:rPr>
            <a:t>Constraint</a:t>
          </a:r>
          <a:r>
            <a:rPr lang="hu-HU" sz="1900" kern="1200" dirty="0" smtClean="0">
              <a:solidFill>
                <a:schemeClr val="tx1"/>
              </a:solidFill>
            </a:rPr>
            <a:t> C</a:t>
          </a:r>
          <a:r>
            <a:rPr lang="hu-HU" sz="1900" kern="1200" baseline="-25000" dirty="0" smtClean="0">
              <a:solidFill>
                <a:schemeClr val="tx1"/>
              </a:solidFill>
            </a:rPr>
            <a:t>2</a:t>
          </a:r>
          <a:r>
            <a:rPr lang="hu-HU" sz="1900" kern="1200" dirty="0" smtClean="0">
              <a:solidFill>
                <a:schemeClr val="tx1"/>
              </a:solidFill>
            </a:rPr>
            <a:t> </a:t>
          </a:r>
          <a:endParaRPr lang="en-US" sz="1900" kern="1200" dirty="0"/>
        </a:p>
      </dsp:txBody>
      <dsp:txXfrm>
        <a:off x="3185437" y="0"/>
        <a:ext cx="2269887" cy="428629"/>
      </dsp:txXfrm>
    </dsp:sp>
    <dsp:sp modelId="{C16F1BB8-6C4C-4E1F-B25D-7B67AEECC6EF}">
      <dsp:nvSpPr>
        <dsp:cNvPr id="0" name=""/>
        <dsp:cNvSpPr/>
      </dsp:nvSpPr>
      <dsp:spPr>
        <a:xfrm>
          <a:off x="5682314" y="0"/>
          <a:ext cx="481216" cy="428629"/>
        </a:xfrm>
        <a:prstGeom prst="mathMinus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682314" y="0"/>
        <a:ext cx="481216" cy="428629"/>
      </dsp:txXfrm>
    </dsp:sp>
    <dsp:sp modelId="{E0361DD3-213C-48B8-AC5E-C8736EE580C2}">
      <dsp:nvSpPr>
        <dsp:cNvPr id="0" name=""/>
        <dsp:cNvSpPr/>
      </dsp:nvSpPr>
      <dsp:spPr>
        <a:xfrm>
          <a:off x="6363280" y="0"/>
          <a:ext cx="2269887" cy="4286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 smtClean="0">
              <a:solidFill>
                <a:schemeClr val="tx1"/>
              </a:solidFill>
            </a:rPr>
            <a:t>Constraint</a:t>
          </a:r>
          <a:r>
            <a:rPr lang="hu-HU" sz="1900" kern="1200" dirty="0" smtClean="0">
              <a:solidFill>
                <a:schemeClr val="tx1"/>
              </a:solidFill>
            </a:rPr>
            <a:t> C</a:t>
          </a:r>
          <a:r>
            <a:rPr lang="hu-HU" sz="1900" kern="1200" baseline="-25000" dirty="0" smtClean="0">
              <a:solidFill>
                <a:schemeClr val="tx1"/>
              </a:solidFill>
            </a:rPr>
            <a:t>3</a:t>
          </a:r>
          <a:r>
            <a:rPr lang="hu-HU" sz="1900" kern="1200" dirty="0" smtClean="0">
              <a:solidFill>
                <a:schemeClr val="tx1"/>
              </a:solidFill>
            </a:rPr>
            <a:t> </a:t>
          </a:r>
          <a:endParaRPr lang="en-US" sz="1900" kern="1200" dirty="0"/>
        </a:p>
      </dsp:txBody>
      <dsp:txXfrm>
        <a:off x="6363280" y="0"/>
        <a:ext cx="2269887" cy="42862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BAA91-7910-483C-9C2E-05FF4C713734}">
      <dsp:nvSpPr>
        <dsp:cNvPr id="0" name=""/>
        <dsp:cNvSpPr/>
      </dsp:nvSpPr>
      <dsp:spPr>
        <a:xfrm>
          <a:off x="4219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Temporal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219" y="0"/>
        <a:ext cx="1307927" cy="428629"/>
      </dsp:txXfrm>
    </dsp:sp>
    <dsp:sp modelId="{51350FAE-63F7-42BD-B4B0-DD5E5D14A4BC}">
      <dsp:nvSpPr>
        <dsp:cNvPr id="0" name=""/>
        <dsp:cNvSpPr/>
      </dsp:nvSpPr>
      <dsp:spPr>
        <a:xfrm>
          <a:off x="1442939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42939" y="52131"/>
        <a:ext cx="277280" cy="324366"/>
      </dsp:txXfrm>
    </dsp:sp>
    <dsp:sp modelId="{639F07EB-C14B-414A-89F2-B0DED8B0EA37}">
      <dsp:nvSpPr>
        <dsp:cNvPr id="0" name=""/>
        <dsp:cNvSpPr/>
      </dsp:nvSpPr>
      <dsp:spPr>
        <a:xfrm>
          <a:off x="1835318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Temporal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835318" y="0"/>
        <a:ext cx="1307927" cy="428629"/>
      </dsp:txXfrm>
    </dsp:sp>
    <dsp:sp modelId="{C16F1BB8-6C4C-4E1F-B25D-7B67AEECC6EF}">
      <dsp:nvSpPr>
        <dsp:cNvPr id="0" name=""/>
        <dsp:cNvSpPr/>
      </dsp:nvSpPr>
      <dsp:spPr>
        <a:xfrm>
          <a:off x="3274039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74039" y="52131"/>
        <a:ext cx="277280" cy="324366"/>
      </dsp:txXfrm>
    </dsp:sp>
    <dsp:sp modelId="{2E1D6DCB-E8D0-4017-8A37-17518A99D59E}">
      <dsp:nvSpPr>
        <dsp:cNvPr id="0" name=""/>
        <dsp:cNvSpPr/>
      </dsp:nvSpPr>
      <dsp:spPr>
        <a:xfrm>
          <a:off x="3666417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Temporal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66417" y="0"/>
        <a:ext cx="1307927" cy="428629"/>
      </dsp:txXfrm>
    </dsp:sp>
    <dsp:sp modelId="{F6CFBA08-861A-4F36-962B-27831CA6132E}">
      <dsp:nvSpPr>
        <dsp:cNvPr id="0" name=""/>
        <dsp:cNvSpPr/>
      </dsp:nvSpPr>
      <dsp:spPr>
        <a:xfrm>
          <a:off x="5105138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105138" y="52131"/>
        <a:ext cx="277280" cy="324366"/>
      </dsp:txXfrm>
    </dsp:sp>
    <dsp:sp modelId="{92F70BD5-18F8-4791-8E97-F9164EC4781C}">
      <dsp:nvSpPr>
        <dsp:cNvPr id="0" name=""/>
        <dsp:cNvSpPr/>
      </dsp:nvSpPr>
      <dsp:spPr>
        <a:xfrm>
          <a:off x="5497516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Temporal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497516" y="0"/>
        <a:ext cx="1307927" cy="428629"/>
      </dsp:txXfrm>
    </dsp:sp>
    <dsp:sp modelId="{FC40FD68-3A84-42AA-A39C-B7D1426E4760}">
      <dsp:nvSpPr>
        <dsp:cNvPr id="0" name=""/>
        <dsp:cNvSpPr/>
      </dsp:nvSpPr>
      <dsp:spPr>
        <a:xfrm>
          <a:off x="6936237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936237" y="52131"/>
        <a:ext cx="277280" cy="324366"/>
      </dsp:txXfrm>
    </dsp:sp>
    <dsp:sp modelId="{DCD4D5C3-9655-47F1-8434-74BE590D16DA}">
      <dsp:nvSpPr>
        <dsp:cNvPr id="0" name=""/>
        <dsp:cNvSpPr/>
      </dsp:nvSpPr>
      <dsp:spPr>
        <a:xfrm>
          <a:off x="7328615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Temporal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7328615" y="0"/>
        <a:ext cx="1307927" cy="4286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BAA91-7910-483C-9C2E-05FF4C713734}">
      <dsp:nvSpPr>
        <dsp:cNvPr id="0" name=""/>
        <dsp:cNvSpPr/>
      </dsp:nvSpPr>
      <dsp:spPr>
        <a:xfrm>
          <a:off x="4219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Spatial</a:t>
          </a:r>
          <a:r>
            <a:rPr lang="hu-HU" sz="1100" kern="1200" dirty="0" smtClean="0">
              <a:solidFill>
                <a:schemeClr val="bg1"/>
              </a:solidFill>
            </a:rPr>
            <a:t/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219" y="0"/>
        <a:ext cx="1307927" cy="428629"/>
      </dsp:txXfrm>
    </dsp:sp>
    <dsp:sp modelId="{51350FAE-63F7-42BD-B4B0-DD5E5D14A4BC}">
      <dsp:nvSpPr>
        <dsp:cNvPr id="0" name=""/>
        <dsp:cNvSpPr/>
      </dsp:nvSpPr>
      <dsp:spPr>
        <a:xfrm>
          <a:off x="1442939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42939" y="52131"/>
        <a:ext cx="277280" cy="324366"/>
      </dsp:txXfrm>
    </dsp:sp>
    <dsp:sp modelId="{639F07EB-C14B-414A-89F2-B0DED8B0EA37}">
      <dsp:nvSpPr>
        <dsp:cNvPr id="0" name=""/>
        <dsp:cNvSpPr/>
      </dsp:nvSpPr>
      <dsp:spPr>
        <a:xfrm>
          <a:off x="1835318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Spatial</a:t>
          </a:r>
          <a:r>
            <a:rPr lang="hu-HU" sz="1100" kern="1200" dirty="0" smtClean="0">
              <a:solidFill>
                <a:schemeClr val="bg1"/>
              </a:solidFill>
            </a:rPr>
            <a:t/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835318" y="0"/>
        <a:ext cx="1307927" cy="428629"/>
      </dsp:txXfrm>
    </dsp:sp>
    <dsp:sp modelId="{C16F1BB8-6C4C-4E1F-B25D-7B67AEECC6EF}">
      <dsp:nvSpPr>
        <dsp:cNvPr id="0" name=""/>
        <dsp:cNvSpPr/>
      </dsp:nvSpPr>
      <dsp:spPr>
        <a:xfrm>
          <a:off x="3274039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74039" y="52131"/>
        <a:ext cx="277280" cy="324366"/>
      </dsp:txXfrm>
    </dsp:sp>
    <dsp:sp modelId="{2E1D6DCB-E8D0-4017-8A37-17518A99D59E}">
      <dsp:nvSpPr>
        <dsp:cNvPr id="0" name=""/>
        <dsp:cNvSpPr/>
      </dsp:nvSpPr>
      <dsp:spPr>
        <a:xfrm>
          <a:off x="3666417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Spatial</a:t>
          </a:r>
          <a:r>
            <a:rPr lang="hu-HU" sz="1100" kern="1200" dirty="0" smtClean="0">
              <a:solidFill>
                <a:schemeClr val="bg1"/>
              </a:solidFill>
            </a:rPr>
            <a:t/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66417" y="0"/>
        <a:ext cx="1307927" cy="428629"/>
      </dsp:txXfrm>
    </dsp:sp>
    <dsp:sp modelId="{F6CFBA08-861A-4F36-962B-27831CA6132E}">
      <dsp:nvSpPr>
        <dsp:cNvPr id="0" name=""/>
        <dsp:cNvSpPr/>
      </dsp:nvSpPr>
      <dsp:spPr>
        <a:xfrm>
          <a:off x="5105138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105138" y="52131"/>
        <a:ext cx="277280" cy="324366"/>
      </dsp:txXfrm>
    </dsp:sp>
    <dsp:sp modelId="{92F70BD5-18F8-4791-8E97-F9164EC4781C}">
      <dsp:nvSpPr>
        <dsp:cNvPr id="0" name=""/>
        <dsp:cNvSpPr/>
      </dsp:nvSpPr>
      <dsp:spPr>
        <a:xfrm>
          <a:off x="5497516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Spatial</a:t>
          </a:r>
          <a:r>
            <a:rPr lang="hu-HU" sz="1100" kern="1200" dirty="0" smtClean="0">
              <a:solidFill>
                <a:schemeClr val="bg1"/>
              </a:solidFill>
            </a:rPr>
            <a:t/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497516" y="0"/>
        <a:ext cx="1307927" cy="428629"/>
      </dsp:txXfrm>
    </dsp:sp>
    <dsp:sp modelId="{FC40FD68-3A84-42AA-A39C-B7D1426E4760}">
      <dsp:nvSpPr>
        <dsp:cNvPr id="0" name=""/>
        <dsp:cNvSpPr/>
      </dsp:nvSpPr>
      <dsp:spPr>
        <a:xfrm>
          <a:off x="6936237" y="52131"/>
          <a:ext cx="277280" cy="32436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936237" y="52131"/>
        <a:ext cx="277280" cy="324366"/>
      </dsp:txXfrm>
    </dsp:sp>
    <dsp:sp modelId="{DCD4D5C3-9655-47F1-8434-74BE590D16DA}">
      <dsp:nvSpPr>
        <dsp:cNvPr id="0" name=""/>
        <dsp:cNvSpPr/>
      </dsp:nvSpPr>
      <dsp:spPr>
        <a:xfrm>
          <a:off x="7328615" y="0"/>
          <a:ext cx="1307927" cy="428629"/>
        </a:xfrm>
        <a:prstGeom prst="trapezoid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>
              <a:solidFill>
                <a:schemeClr val="bg1"/>
              </a:solidFill>
            </a:rPr>
            <a:t>Spatial</a:t>
          </a:r>
          <a:r>
            <a:rPr lang="hu-HU" sz="1100" kern="1200" dirty="0" smtClean="0">
              <a:solidFill>
                <a:schemeClr val="bg1"/>
              </a:solidFill>
            </a:rPr>
            <a:t/>
          </a:r>
          <a:br>
            <a:rPr lang="hu-HU" sz="1100" kern="1200" dirty="0" smtClean="0">
              <a:solidFill>
                <a:schemeClr val="bg1"/>
              </a:solidFill>
            </a:rPr>
          </a:br>
          <a:r>
            <a:rPr lang="hu-HU" sz="1100" kern="1200" dirty="0" err="1" smtClean="0">
              <a:solidFill>
                <a:schemeClr val="bg1"/>
              </a:solidFill>
            </a:rPr>
            <a:t>compaction</a:t>
          </a:r>
          <a:r>
            <a:rPr lang="hu-HU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7328615" y="0"/>
        <a:ext cx="1307927" cy="4286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4685B-11DE-4C8F-A0CF-4BDE7212C4F3}">
      <dsp:nvSpPr>
        <dsp:cNvPr id="0" name=""/>
        <dsp:cNvSpPr/>
      </dsp:nvSpPr>
      <dsp:spPr>
        <a:xfrm rot="10800000">
          <a:off x="0" y="0"/>
          <a:ext cx="2786082" cy="1354666"/>
        </a:xfrm>
        <a:prstGeom prst="trapezoid">
          <a:avLst>
            <a:gd name="adj" fmla="val 34278"/>
          </a:avLst>
        </a:prstGeom>
        <a:noFill/>
        <a:ln w="571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/>
            <a:t>Existing</a:t>
          </a:r>
          <a:r>
            <a:rPr lang="hu-HU" sz="2400" b="1" kern="1200" dirty="0" smtClean="0"/>
            <a:t> IP</a:t>
          </a:r>
          <a:endParaRPr lang="en-US" sz="2400" b="1" kern="1200" dirty="0"/>
        </a:p>
      </dsp:txBody>
      <dsp:txXfrm>
        <a:off x="487564" y="0"/>
        <a:ext cx="1810953" cy="1354666"/>
      </dsp:txXfrm>
    </dsp:sp>
    <dsp:sp modelId="{3CFC11DB-7E5C-4A9A-B000-15695F0C51C9}">
      <dsp:nvSpPr>
        <dsp:cNvPr id="0" name=""/>
        <dsp:cNvSpPr/>
      </dsp:nvSpPr>
      <dsp:spPr>
        <a:xfrm rot="10800000">
          <a:off x="454465" y="1354666"/>
          <a:ext cx="1857388" cy="1354666"/>
        </a:xfrm>
        <a:prstGeom prst="trapezoid">
          <a:avLst>
            <a:gd name="adj" fmla="val 34278"/>
          </a:avLst>
        </a:prstGeom>
        <a:solidFill>
          <a:srgbClr val="FFFFCC"/>
        </a:solidFill>
        <a:ln w="571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Components</a:t>
          </a:r>
          <a:endParaRPr lang="en-US" sz="1600" kern="1200" dirty="0"/>
        </a:p>
      </dsp:txBody>
      <dsp:txXfrm>
        <a:off x="779508" y="1354666"/>
        <a:ext cx="1207302" cy="1354666"/>
      </dsp:txXfrm>
    </dsp:sp>
    <dsp:sp modelId="{AD779490-3F4C-4B3A-8B64-B6DB9F910FAA}">
      <dsp:nvSpPr>
        <dsp:cNvPr id="0" name=""/>
        <dsp:cNvSpPr/>
      </dsp:nvSpPr>
      <dsp:spPr>
        <a:xfrm rot="10800000">
          <a:off x="928693" y="2709333"/>
          <a:ext cx="928694" cy="1354666"/>
        </a:xfrm>
        <a:prstGeom prst="trapezoid">
          <a:avLst>
            <a:gd name="adj" fmla="val 50000"/>
          </a:avLst>
        </a:prstGeom>
        <a:solidFill>
          <a:srgbClr val="FFFF00"/>
        </a:solidFill>
        <a:ln w="5715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Models</a:t>
          </a:r>
          <a:endParaRPr lang="hu-H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 smtClean="0"/>
        </a:p>
      </dsp:txBody>
      <dsp:txXfrm>
        <a:off x="928693" y="2709333"/>
        <a:ext cx="928694" cy="13546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070D3-5C3D-476F-97B7-4C9E0608B3F3}">
      <dsp:nvSpPr>
        <dsp:cNvPr id="0" name=""/>
        <dsp:cNvSpPr/>
      </dsp:nvSpPr>
      <dsp:spPr>
        <a:xfrm>
          <a:off x="0" y="3864420"/>
          <a:ext cx="8640763" cy="6339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>
              <a:solidFill>
                <a:srgbClr val="FFFF00"/>
              </a:solidFill>
            </a:rPr>
            <a:t>Operation</a:t>
          </a:r>
          <a:endParaRPr lang="en-US" sz="1200" kern="1200" noProof="0" dirty="0">
            <a:solidFill>
              <a:srgbClr val="FFFF00"/>
            </a:solidFill>
          </a:endParaRPr>
        </a:p>
      </dsp:txBody>
      <dsp:txXfrm>
        <a:off x="0" y="3864420"/>
        <a:ext cx="8640763" cy="342354"/>
      </dsp:txXfrm>
    </dsp:sp>
    <dsp:sp modelId="{0A855385-37ED-4754-B231-4798799D27EB}">
      <dsp:nvSpPr>
        <dsp:cNvPr id="0" name=""/>
        <dsp:cNvSpPr/>
      </dsp:nvSpPr>
      <dsp:spPr>
        <a:xfrm>
          <a:off x="0" y="4194095"/>
          <a:ext cx="4320381" cy="2916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smtClean="0"/>
            <a:t>?</a:t>
          </a:r>
          <a:endParaRPr lang="en-US" sz="1800" kern="1200" noProof="0" dirty="0"/>
        </a:p>
      </dsp:txBody>
      <dsp:txXfrm>
        <a:off x="0" y="4194095"/>
        <a:ext cx="4320381" cy="291635"/>
      </dsp:txXfrm>
    </dsp:sp>
    <dsp:sp modelId="{EE7DA148-951D-445F-8DC3-C8801F9C9B23}">
      <dsp:nvSpPr>
        <dsp:cNvPr id="0" name=""/>
        <dsp:cNvSpPr/>
      </dsp:nvSpPr>
      <dsp:spPr>
        <a:xfrm>
          <a:off x="4320381" y="4194095"/>
          <a:ext cx="4320381" cy="291635"/>
        </a:xfrm>
        <a:prstGeom prst="rect">
          <a:avLst/>
        </a:prstGeom>
        <a:solidFill>
          <a:schemeClr val="accent4">
            <a:tint val="40000"/>
            <a:alpha val="90000"/>
            <a:hueOff val="913918"/>
            <a:satOff val="4476"/>
            <a:lumOff val="123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13918"/>
              <a:satOff val="4476"/>
              <a:lumOff val="1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err="1" smtClean="0"/>
            <a:t>Fast</a:t>
          </a:r>
          <a:r>
            <a:rPr lang="hu-HU" sz="1800" kern="1200" noProof="0" dirty="0" smtClean="0"/>
            <a:t> </a:t>
          </a:r>
          <a:r>
            <a:rPr lang="hu-HU" sz="1800" kern="1200" noProof="0" dirty="0" err="1" smtClean="0"/>
            <a:t>execution</a:t>
          </a:r>
          <a:endParaRPr lang="en-US" sz="1800" kern="1200" noProof="0" dirty="0"/>
        </a:p>
      </dsp:txBody>
      <dsp:txXfrm>
        <a:off x="4320381" y="4194095"/>
        <a:ext cx="4320381" cy="291635"/>
      </dsp:txXfrm>
    </dsp:sp>
    <dsp:sp modelId="{90BF6168-741D-43CE-B7FF-C61BB9806A9B}">
      <dsp:nvSpPr>
        <dsp:cNvPr id="0" name=""/>
        <dsp:cNvSpPr/>
      </dsp:nvSpPr>
      <dsp:spPr>
        <a:xfrm rot="10800000">
          <a:off x="0" y="2898853"/>
          <a:ext cx="8640763" cy="975077"/>
        </a:xfrm>
        <a:prstGeom prst="upArrowCallout">
          <a:avLst/>
        </a:prstGeom>
        <a:solidFill>
          <a:schemeClr val="accent4">
            <a:hueOff val="2314291"/>
            <a:satOff val="12280"/>
            <a:lumOff val="1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>
              <a:solidFill>
                <a:srgbClr val="FFFF00"/>
              </a:solidFill>
            </a:rPr>
            <a:t>Implementation</a:t>
          </a:r>
          <a:endParaRPr lang="en-US" sz="1200" kern="1200" noProof="0" dirty="0">
            <a:solidFill>
              <a:srgbClr val="FFFF00"/>
            </a:solidFill>
          </a:endParaRPr>
        </a:p>
      </dsp:txBody>
      <dsp:txXfrm>
        <a:off x="0" y="2898853"/>
        <a:ext cx="8640763" cy="342252"/>
      </dsp:txXfrm>
    </dsp:sp>
    <dsp:sp modelId="{6B842070-AF75-47BC-BA8D-83A79E50D354}">
      <dsp:nvSpPr>
        <dsp:cNvPr id="0" name=""/>
        <dsp:cNvSpPr/>
      </dsp:nvSpPr>
      <dsp:spPr>
        <a:xfrm>
          <a:off x="0" y="3241105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1827837"/>
            <a:satOff val="8952"/>
            <a:lumOff val="247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827837"/>
              <a:satOff val="8952"/>
              <a:lumOff val="2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smtClean="0"/>
            <a:t>UML+System </a:t>
          </a:r>
          <a:r>
            <a:rPr lang="hu-HU" sz="1800" kern="1200" noProof="0" dirty="0" err="1" smtClean="0"/>
            <a:t>modeling</a:t>
          </a:r>
          <a:endParaRPr lang="en-US" sz="1800" kern="1200" noProof="0" dirty="0"/>
        </a:p>
      </dsp:txBody>
      <dsp:txXfrm>
        <a:off x="0" y="3241105"/>
        <a:ext cx="4320381" cy="291548"/>
      </dsp:txXfrm>
    </dsp:sp>
    <dsp:sp modelId="{2101BBCB-D54D-4B58-B8C3-A37395626C62}">
      <dsp:nvSpPr>
        <dsp:cNvPr id="0" name=""/>
        <dsp:cNvSpPr/>
      </dsp:nvSpPr>
      <dsp:spPr>
        <a:xfrm>
          <a:off x="4320381" y="3241105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2741756"/>
            <a:satOff val="13427"/>
            <a:lumOff val="371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741756"/>
              <a:satOff val="13427"/>
              <a:lumOff val="3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err="1" smtClean="0"/>
            <a:t>Technology</a:t>
          </a:r>
          <a:r>
            <a:rPr lang="hu-HU" sz="1800" kern="1200" noProof="0" dirty="0" smtClean="0"/>
            <a:t> </a:t>
          </a:r>
          <a:r>
            <a:rPr lang="hu-HU" sz="1800" kern="1200" noProof="0" dirty="0" err="1" smtClean="0"/>
            <a:t>compliance</a:t>
          </a:r>
          <a:r>
            <a:rPr lang="hu-HU" sz="1800" kern="1200" noProof="0" dirty="0" smtClean="0"/>
            <a:t> </a:t>
          </a:r>
          <a:endParaRPr lang="en-US" sz="1800" kern="1200" noProof="0" dirty="0"/>
        </a:p>
      </dsp:txBody>
      <dsp:txXfrm>
        <a:off x="4320381" y="3241105"/>
        <a:ext cx="4320381" cy="291548"/>
      </dsp:txXfrm>
    </dsp:sp>
    <dsp:sp modelId="{DE1BE8AB-B902-43AB-9FDB-4CAF40631F3C}">
      <dsp:nvSpPr>
        <dsp:cNvPr id="0" name=""/>
        <dsp:cNvSpPr/>
      </dsp:nvSpPr>
      <dsp:spPr>
        <a:xfrm rot="10800000">
          <a:off x="0" y="1933285"/>
          <a:ext cx="8640763" cy="975077"/>
        </a:xfrm>
        <a:prstGeom prst="upArrowCallout">
          <a:avLst/>
        </a:prstGeom>
        <a:solidFill>
          <a:schemeClr val="accent4">
            <a:hueOff val="4628582"/>
            <a:satOff val="24561"/>
            <a:lumOff val="3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noProof="0" dirty="0" err="1" smtClean="0">
              <a:solidFill>
                <a:srgbClr val="B90F22"/>
              </a:solidFill>
            </a:rPr>
            <a:t>Structure</a:t>
          </a:r>
          <a:endParaRPr lang="en-US" sz="1200" kern="1200" noProof="0" dirty="0">
            <a:solidFill>
              <a:srgbClr val="B90F22"/>
            </a:solidFill>
          </a:endParaRPr>
        </a:p>
      </dsp:txBody>
      <dsp:txXfrm>
        <a:off x="0" y="1933285"/>
        <a:ext cx="8640763" cy="342252"/>
      </dsp:txXfrm>
    </dsp:sp>
    <dsp:sp modelId="{681ED1AD-97A8-45BA-BCCB-31BFA51CECDD}">
      <dsp:nvSpPr>
        <dsp:cNvPr id="0" name=""/>
        <dsp:cNvSpPr/>
      </dsp:nvSpPr>
      <dsp:spPr>
        <a:xfrm>
          <a:off x="4219" y="2275537"/>
          <a:ext cx="2877441" cy="291548"/>
        </a:xfrm>
        <a:prstGeom prst="rect">
          <a:avLst/>
        </a:prstGeom>
        <a:solidFill>
          <a:schemeClr val="accent4">
            <a:tint val="40000"/>
            <a:alpha val="90000"/>
            <a:hueOff val="3655674"/>
            <a:satOff val="17903"/>
            <a:lumOff val="49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655674"/>
              <a:satOff val="17903"/>
              <a:lumOff val="49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smtClean="0"/>
            <a:t>DSL</a:t>
          </a:r>
          <a:endParaRPr lang="en-US" sz="1800" kern="1200" noProof="0" dirty="0"/>
        </a:p>
      </dsp:txBody>
      <dsp:txXfrm>
        <a:off x="4219" y="2275537"/>
        <a:ext cx="2877441" cy="291548"/>
      </dsp:txXfrm>
    </dsp:sp>
    <dsp:sp modelId="{208A02DB-C9BD-4A1E-838C-DA9966374BFF}">
      <dsp:nvSpPr>
        <dsp:cNvPr id="0" name=""/>
        <dsp:cNvSpPr/>
      </dsp:nvSpPr>
      <dsp:spPr>
        <a:xfrm>
          <a:off x="2881660" y="2275537"/>
          <a:ext cx="2877441" cy="291548"/>
        </a:xfrm>
        <a:prstGeom prst="rect">
          <a:avLst/>
        </a:prstGeom>
        <a:solidFill>
          <a:schemeClr val="accent4">
            <a:tint val="40000"/>
            <a:alpha val="90000"/>
            <a:hueOff val="4569592"/>
            <a:satOff val="22379"/>
            <a:lumOff val="619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569592"/>
              <a:satOff val="22379"/>
              <a:lumOff val="6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err="1" smtClean="0"/>
            <a:t>Multi-aspect</a:t>
          </a:r>
          <a:endParaRPr lang="en-US" sz="1800" kern="1200" noProof="0" dirty="0"/>
        </a:p>
      </dsp:txBody>
      <dsp:txXfrm>
        <a:off x="2881660" y="2275537"/>
        <a:ext cx="2877441" cy="291548"/>
      </dsp:txXfrm>
    </dsp:sp>
    <dsp:sp modelId="{B98458F7-9E33-4081-8692-6AA943FF7390}">
      <dsp:nvSpPr>
        <dsp:cNvPr id="0" name=""/>
        <dsp:cNvSpPr/>
      </dsp:nvSpPr>
      <dsp:spPr>
        <a:xfrm>
          <a:off x="5759102" y="2275537"/>
          <a:ext cx="2877441" cy="291548"/>
        </a:xfrm>
        <a:prstGeom prst="rect">
          <a:avLst/>
        </a:prstGeom>
        <a:solidFill>
          <a:schemeClr val="accent4">
            <a:tint val="40000"/>
            <a:alpha val="90000"/>
            <a:hueOff val="5483511"/>
            <a:satOff val="26855"/>
            <a:lumOff val="742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483511"/>
              <a:satOff val="26855"/>
              <a:lumOff val="74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noProof="0" dirty="0" err="1" smtClean="0"/>
            <a:t>Host</a:t>
          </a:r>
          <a:r>
            <a:rPr lang="hu-HU" sz="1800" kern="1200" noProof="0" dirty="0" smtClean="0"/>
            <a:t> </a:t>
          </a:r>
          <a:r>
            <a:rPr lang="hu-HU" sz="1800" kern="1200" noProof="0" dirty="0" err="1" smtClean="0"/>
            <a:t>language</a:t>
          </a:r>
          <a:endParaRPr lang="en-US" sz="1800" kern="1200" noProof="0" dirty="0"/>
        </a:p>
      </dsp:txBody>
      <dsp:txXfrm>
        <a:off x="5759102" y="2275537"/>
        <a:ext cx="2877441" cy="291548"/>
      </dsp:txXfrm>
    </dsp:sp>
    <dsp:sp modelId="{90A5C876-D6FF-4F53-BB8D-2A6D0B894AD0}">
      <dsp:nvSpPr>
        <dsp:cNvPr id="0" name=""/>
        <dsp:cNvSpPr/>
      </dsp:nvSpPr>
      <dsp:spPr>
        <a:xfrm rot="10800000">
          <a:off x="0" y="967718"/>
          <a:ext cx="8640763" cy="975077"/>
        </a:xfrm>
        <a:prstGeom prst="upArrowCallout">
          <a:avLst/>
        </a:prstGeom>
        <a:solidFill>
          <a:schemeClr val="accent4">
            <a:hueOff val="6942873"/>
            <a:satOff val="36841"/>
            <a:lumOff val="5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rgbClr val="B90F22"/>
              </a:solidFill>
            </a:rPr>
            <a:t>Specification </a:t>
          </a:r>
          <a:endParaRPr lang="en-US" sz="1200" kern="1200" noProof="0" dirty="0">
            <a:solidFill>
              <a:srgbClr val="B90F22"/>
            </a:solidFill>
          </a:endParaRPr>
        </a:p>
      </dsp:txBody>
      <dsp:txXfrm>
        <a:off x="0" y="967718"/>
        <a:ext cx="8640763" cy="342252"/>
      </dsp:txXfrm>
    </dsp:sp>
    <dsp:sp modelId="{081BFA75-40E5-4527-863C-798470CF4CD5}">
      <dsp:nvSpPr>
        <dsp:cNvPr id="0" name=""/>
        <dsp:cNvSpPr/>
      </dsp:nvSpPr>
      <dsp:spPr>
        <a:xfrm>
          <a:off x="0" y="1309970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6397430"/>
            <a:satOff val="31331"/>
            <a:lumOff val="866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397430"/>
              <a:satOff val="31331"/>
              <a:lumOff val="8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Ontology</a:t>
          </a:r>
          <a:endParaRPr lang="en-US" sz="1800" kern="1200" noProof="0" dirty="0"/>
        </a:p>
      </dsp:txBody>
      <dsp:txXfrm>
        <a:off x="0" y="1309970"/>
        <a:ext cx="4320381" cy="291548"/>
      </dsp:txXfrm>
    </dsp:sp>
    <dsp:sp modelId="{F2218999-6681-4BD7-927D-B038C29AFEEA}">
      <dsp:nvSpPr>
        <dsp:cNvPr id="0" name=""/>
        <dsp:cNvSpPr/>
      </dsp:nvSpPr>
      <dsp:spPr>
        <a:xfrm>
          <a:off x="4320381" y="1309970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7311348"/>
            <a:satOff val="35806"/>
            <a:lumOff val="990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311348"/>
              <a:satOff val="35806"/>
              <a:lumOff val="9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/>
            <a:t>Concepts+relations</a:t>
          </a:r>
          <a:endParaRPr lang="en-US" sz="1800" kern="1200" noProof="0" dirty="0"/>
        </a:p>
      </dsp:txBody>
      <dsp:txXfrm>
        <a:off x="4320381" y="1309970"/>
        <a:ext cx="4320381" cy="291548"/>
      </dsp:txXfrm>
    </dsp:sp>
    <dsp:sp modelId="{CB6F2B46-4BEC-4144-A58A-16B8D6AA255B}">
      <dsp:nvSpPr>
        <dsp:cNvPr id="0" name=""/>
        <dsp:cNvSpPr/>
      </dsp:nvSpPr>
      <dsp:spPr>
        <a:xfrm rot="10800000">
          <a:off x="0" y="0"/>
          <a:ext cx="8640763" cy="975077"/>
        </a:xfrm>
        <a:prstGeom prst="upArrowCallout">
          <a:avLst/>
        </a:prstGeom>
        <a:solidFill>
          <a:schemeClr val="accent4">
            <a:hueOff val="9257164"/>
            <a:satOff val="49122"/>
            <a:lumOff val="7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rgbClr val="B90F22"/>
              </a:solidFill>
            </a:rPr>
            <a:t>Concept</a:t>
          </a:r>
          <a:endParaRPr lang="en-US" sz="1200" kern="1200" noProof="0" dirty="0">
            <a:solidFill>
              <a:srgbClr val="B90F22"/>
            </a:solidFill>
          </a:endParaRPr>
        </a:p>
      </dsp:txBody>
      <dsp:txXfrm>
        <a:off x="0" y="0"/>
        <a:ext cx="8640763" cy="342252"/>
      </dsp:txXfrm>
    </dsp:sp>
    <dsp:sp modelId="{55F260E5-7296-4248-A546-DF54C6833D63}">
      <dsp:nvSpPr>
        <dsp:cNvPr id="0" name=""/>
        <dsp:cNvSpPr/>
      </dsp:nvSpPr>
      <dsp:spPr>
        <a:xfrm>
          <a:off x="0" y="344403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8225266"/>
            <a:satOff val="40282"/>
            <a:lumOff val="111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225266"/>
              <a:satOff val="40282"/>
              <a:lumOff val="111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Ontology</a:t>
          </a:r>
          <a:endParaRPr lang="en-US" sz="1800" kern="1200" noProof="0" dirty="0"/>
        </a:p>
      </dsp:txBody>
      <dsp:txXfrm>
        <a:off x="0" y="344403"/>
        <a:ext cx="4320381" cy="291548"/>
      </dsp:txXfrm>
    </dsp:sp>
    <dsp:sp modelId="{34EFD567-143B-4145-9EFD-15EE970AF220}">
      <dsp:nvSpPr>
        <dsp:cNvPr id="0" name=""/>
        <dsp:cNvSpPr/>
      </dsp:nvSpPr>
      <dsp:spPr>
        <a:xfrm>
          <a:off x="4320381" y="344403"/>
          <a:ext cx="4320381" cy="291548"/>
        </a:xfrm>
        <a:prstGeom prst="rect">
          <a:avLst/>
        </a:prstGeom>
        <a:solidFill>
          <a:schemeClr val="accent4">
            <a:tint val="40000"/>
            <a:alpha val="90000"/>
            <a:hueOff val="9139185"/>
            <a:satOff val="44758"/>
            <a:lumOff val="1237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139185"/>
              <a:satOff val="44758"/>
              <a:lumOff val="12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flexibility</a:t>
          </a:r>
          <a:endParaRPr lang="en-US" sz="1800" kern="1200" noProof="0" dirty="0"/>
        </a:p>
      </dsp:txBody>
      <dsp:txXfrm>
        <a:off x="4320381" y="344403"/>
        <a:ext cx="4320381" cy="291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3C7EE-1FFD-4D85-A71B-27DE189277E8}">
      <dsp:nvSpPr>
        <dsp:cNvPr id="0" name=""/>
        <dsp:cNvSpPr/>
      </dsp:nvSpPr>
      <dsp:spPr>
        <a:xfrm rot="16200000">
          <a:off x="-21683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detection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Quantitative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Discrete</a:t>
          </a:r>
          <a:endParaRPr lang="en-US" sz="1500" kern="1200" noProof="0" dirty="0"/>
        </a:p>
      </dsp:txBody>
      <dsp:txXfrm rot="16200000">
        <a:off x="-216830" y="216830"/>
        <a:ext cx="2428891" cy="1995230"/>
      </dsp:txXfrm>
    </dsp:sp>
    <dsp:sp modelId="{3DCC577A-19A2-4ED9-A9D1-C638572D8997}">
      <dsp:nvSpPr>
        <dsp:cNvPr id="0" name=""/>
        <dsp:cNvSpPr/>
      </dsp:nvSpPr>
      <dsp:spPr>
        <a:xfrm rot="16200000">
          <a:off x="192881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11739"/>
            <a:lumOff val="15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correlation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Separation of event flows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Event flow classification</a:t>
          </a:r>
          <a:endParaRPr lang="en-US" sz="1500" kern="1200" noProof="0" dirty="0"/>
        </a:p>
      </dsp:txBody>
      <dsp:txXfrm rot="16200000">
        <a:off x="1928810" y="216830"/>
        <a:ext cx="2428891" cy="1995230"/>
      </dsp:txXfrm>
    </dsp:sp>
    <dsp:sp modelId="{B0897A2E-B70B-4156-9F85-9EFCA6BC6845}">
      <dsp:nvSpPr>
        <dsp:cNvPr id="0" name=""/>
        <dsp:cNvSpPr/>
      </dsp:nvSpPr>
      <dsp:spPr>
        <a:xfrm rot="16200000">
          <a:off x="4073682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Situation recognition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Temporal compaction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Logic correlation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Diagnosis</a:t>
          </a:r>
          <a:endParaRPr lang="en-US" sz="1500" kern="1200" noProof="0" dirty="0"/>
        </a:p>
      </dsp:txBody>
      <dsp:txXfrm rot="16200000">
        <a:off x="4073682" y="216830"/>
        <a:ext cx="2428891" cy="19952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3C7EE-1FFD-4D85-A71B-27DE189277E8}">
      <dsp:nvSpPr>
        <dsp:cNvPr id="0" name=""/>
        <dsp:cNvSpPr/>
      </dsp:nvSpPr>
      <dsp:spPr>
        <a:xfrm rot="16200000">
          <a:off x="-21683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detection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Quantitative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Discrete</a:t>
          </a:r>
          <a:endParaRPr lang="en-US" sz="1500" kern="1200" noProof="0" dirty="0"/>
        </a:p>
      </dsp:txBody>
      <dsp:txXfrm rot="16200000">
        <a:off x="-216830" y="216830"/>
        <a:ext cx="2428891" cy="1995230"/>
      </dsp:txXfrm>
    </dsp:sp>
    <dsp:sp modelId="{3DCC577A-19A2-4ED9-A9D1-C638572D8997}">
      <dsp:nvSpPr>
        <dsp:cNvPr id="0" name=""/>
        <dsp:cNvSpPr/>
      </dsp:nvSpPr>
      <dsp:spPr>
        <a:xfrm rot="16200000">
          <a:off x="192881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11739"/>
            <a:lumOff val="15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correlation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Separation of event flows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Event flow classification</a:t>
          </a:r>
          <a:endParaRPr lang="en-US" sz="1500" kern="1200" noProof="0" dirty="0"/>
        </a:p>
      </dsp:txBody>
      <dsp:txXfrm rot="16200000">
        <a:off x="1928810" y="216830"/>
        <a:ext cx="2428891" cy="1995230"/>
      </dsp:txXfrm>
    </dsp:sp>
    <dsp:sp modelId="{B0897A2E-B70B-4156-9F85-9EFCA6BC6845}">
      <dsp:nvSpPr>
        <dsp:cNvPr id="0" name=""/>
        <dsp:cNvSpPr/>
      </dsp:nvSpPr>
      <dsp:spPr>
        <a:xfrm rot="16200000">
          <a:off x="4073682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Situation recognition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Temporal compaction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Logic correlation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Diagnosis</a:t>
          </a:r>
          <a:endParaRPr lang="en-US" sz="1500" kern="1200" noProof="0" dirty="0"/>
        </a:p>
      </dsp:txBody>
      <dsp:txXfrm rot="16200000">
        <a:off x="4073682" y="216830"/>
        <a:ext cx="2428891" cy="1995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3C7EE-1FFD-4D85-A71B-27DE189277E8}">
      <dsp:nvSpPr>
        <dsp:cNvPr id="0" name=""/>
        <dsp:cNvSpPr/>
      </dsp:nvSpPr>
      <dsp:spPr>
        <a:xfrm rot="16200000">
          <a:off x="-21683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detection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Quantitative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Discrete</a:t>
          </a:r>
          <a:endParaRPr lang="en-US" sz="1500" kern="1200" noProof="0" dirty="0"/>
        </a:p>
      </dsp:txBody>
      <dsp:txXfrm rot="16200000">
        <a:off x="-216830" y="216830"/>
        <a:ext cx="2428891" cy="1995230"/>
      </dsp:txXfrm>
    </dsp:sp>
    <dsp:sp modelId="{3DCC577A-19A2-4ED9-A9D1-C638572D8997}">
      <dsp:nvSpPr>
        <dsp:cNvPr id="0" name=""/>
        <dsp:cNvSpPr/>
      </dsp:nvSpPr>
      <dsp:spPr>
        <a:xfrm rot="16200000">
          <a:off x="192881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11739"/>
            <a:lumOff val="15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correlation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Separation of event flows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Event flow classification</a:t>
          </a:r>
          <a:endParaRPr lang="en-US" sz="1500" kern="1200" noProof="0" dirty="0"/>
        </a:p>
      </dsp:txBody>
      <dsp:txXfrm rot="16200000">
        <a:off x="1928810" y="216830"/>
        <a:ext cx="2428891" cy="1995230"/>
      </dsp:txXfrm>
    </dsp:sp>
    <dsp:sp modelId="{B0897A2E-B70B-4156-9F85-9EFCA6BC6845}">
      <dsp:nvSpPr>
        <dsp:cNvPr id="0" name=""/>
        <dsp:cNvSpPr/>
      </dsp:nvSpPr>
      <dsp:spPr>
        <a:xfrm rot="16200000">
          <a:off x="4073682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Situation recognition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Temporal compaction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Logic correlation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Diagnosis</a:t>
          </a:r>
          <a:endParaRPr lang="en-US" sz="1500" kern="1200" noProof="0" dirty="0"/>
        </a:p>
      </dsp:txBody>
      <dsp:txXfrm rot="16200000">
        <a:off x="4073682" y="216830"/>
        <a:ext cx="2428891" cy="19952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24D94-008A-49EA-A046-6DB5636B7CAE}">
      <dsp:nvSpPr>
        <dsp:cNvPr id="0" name=""/>
        <dsp:cNvSpPr/>
      </dsp:nvSpPr>
      <dsp:spPr>
        <a:xfrm>
          <a:off x="1173" y="1530120"/>
          <a:ext cx="1313749" cy="507107"/>
        </a:xfrm>
        <a:prstGeom prst="chevron">
          <a:avLst>
            <a:gd name="adj" fmla="val 4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381DB-580C-4F06-9D8D-6F8E13FB3FA4}">
      <dsp:nvSpPr>
        <dsp:cNvPr id="0" name=""/>
        <dsp:cNvSpPr/>
      </dsp:nvSpPr>
      <dsp:spPr>
        <a:xfrm>
          <a:off x="0" y="1543944"/>
          <a:ext cx="1109388" cy="50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C00000"/>
              </a:solidFill>
            </a:rPr>
            <a:t>INPUT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C00000"/>
              </a:solidFill>
            </a:rPr>
            <a:t>ERROR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0" y="1543944"/>
        <a:ext cx="1109388" cy="507107"/>
      </dsp:txXfrm>
    </dsp:sp>
    <dsp:sp modelId="{11DE1060-0645-4CFD-8E16-5611A2C6D272}">
      <dsp:nvSpPr>
        <dsp:cNvPr id="0" name=""/>
        <dsp:cNvSpPr/>
      </dsp:nvSpPr>
      <dsp:spPr>
        <a:xfrm>
          <a:off x="617561" y="1530120"/>
          <a:ext cx="1313749" cy="507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243D5-89F8-4295-AAC2-5AD3E5D68257}">
      <dsp:nvSpPr>
        <dsp:cNvPr id="0" name=""/>
        <dsp:cNvSpPr/>
      </dsp:nvSpPr>
      <dsp:spPr>
        <a:xfrm>
          <a:off x="967874" y="1656897"/>
          <a:ext cx="1109388" cy="50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err="1" smtClean="0"/>
            <a:t>Component</a:t>
          </a:r>
          <a:r>
            <a:rPr lang="hu-HU" sz="1000" b="1" kern="1200" dirty="0" smtClean="0"/>
            <a:t> 1</a:t>
          </a:r>
          <a:endParaRPr lang="en-US" sz="10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800" b="1" kern="1200" dirty="0" err="1" smtClean="0">
              <a:solidFill>
                <a:srgbClr val="C00000"/>
              </a:solidFill>
            </a:rPr>
            <a:t>unprotected</a:t>
          </a:r>
          <a:endParaRPr lang="en-US" sz="800" b="1" kern="1200" dirty="0">
            <a:solidFill>
              <a:srgbClr val="C00000"/>
            </a:solidFill>
          </a:endParaRPr>
        </a:p>
      </dsp:txBody>
      <dsp:txXfrm>
        <a:off x="967874" y="1656897"/>
        <a:ext cx="1109388" cy="507107"/>
      </dsp:txXfrm>
    </dsp:sp>
    <dsp:sp modelId="{A2A2AFD8-9E48-4544-B885-025523AC6072}">
      <dsp:nvSpPr>
        <dsp:cNvPr id="0" name=""/>
        <dsp:cNvSpPr/>
      </dsp:nvSpPr>
      <dsp:spPr>
        <a:xfrm>
          <a:off x="2118156" y="1530120"/>
          <a:ext cx="1313749" cy="507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FA284-DF8B-4E26-9E00-F0966E8523EE}">
      <dsp:nvSpPr>
        <dsp:cNvPr id="0" name=""/>
        <dsp:cNvSpPr/>
      </dsp:nvSpPr>
      <dsp:spPr>
        <a:xfrm>
          <a:off x="2468468" y="1656897"/>
          <a:ext cx="1109388" cy="50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err="1" smtClean="0"/>
            <a:t>Component</a:t>
          </a:r>
          <a:r>
            <a:rPr lang="hu-HU" sz="1000" b="1" kern="1200" dirty="0" smtClean="0"/>
            <a:t> 2</a:t>
          </a:r>
          <a:endParaRPr lang="en-US" sz="1000" b="1" kern="1200" dirty="0"/>
        </a:p>
      </dsp:txBody>
      <dsp:txXfrm>
        <a:off x="2468468" y="1656897"/>
        <a:ext cx="1109388" cy="507107"/>
      </dsp:txXfrm>
    </dsp:sp>
    <dsp:sp modelId="{43F61124-1941-4C2A-AE6F-7F8619361DEA}">
      <dsp:nvSpPr>
        <dsp:cNvPr id="0" name=""/>
        <dsp:cNvSpPr/>
      </dsp:nvSpPr>
      <dsp:spPr>
        <a:xfrm>
          <a:off x="3618750" y="1530120"/>
          <a:ext cx="1313749" cy="507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81A84-F81B-4865-935E-629B131F02D2}">
      <dsp:nvSpPr>
        <dsp:cNvPr id="0" name=""/>
        <dsp:cNvSpPr/>
      </dsp:nvSpPr>
      <dsp:spPr>
        <a:xfrm>
          <a:off x="3969062" y="1656897"/>
          <a:ext cx="1109388" cy="50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err="1" smtClean="0"/>
            <a:t>Component</a:t>
          </a:r>
          <a:r>
            <a:rPr lang="hu-HU" sz="1000" b="1" kern="1200" dirty="0" smtClean="0"/>
            <a:t> 3</a:t>
          </a:r>
          <a:endParaRPr lang="en-US" sz="10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800" b="1" kern="1200" dirty="0" err="1" smtClean="0">
              <a:solidFill>
                <a:srgbClr val="C00000"/>
              </a:solidFill>
            </a:rPr>
            <a:t>Reconstructing</a:t>
          </a:r>
          <a:endParaRPr lang="en-US" sz="800" b="1" kern="1200" dirty="0">
            <a:solidFill>
              <a:srgbClr val="C00000"/>
            </a:solidFill>
          </a:endParaRPr>
        </a:p>
      </dsp:txBody>
      <dsp:txXfrm>
        <a:off x="3969062" y="1656897"/>
        <a:ext cx="1109388" cy="507107"/>
      </dsp:txXfrm>
    </dsp:sp>
    <dsp:sp modelId="{7EA348CB-1D6F-4F3C-846C-1B62CC299C83}">
      <dsp:nvSpPr>
        <dsp:cNvPr id="0" name=""/>
        <dsp:cNvSpPr/>
      </dsp:nvSpPr>
      <dsp:spPr>
        <a:xfrm>
          <a:off x="5119344" y="1530120"/>
          <a:ext cx="1313749" cy="50710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0144-56D0-4942-A268-E7F39A228D59}">
      <dsp:nvSpPr>
        <dsp:cNvPr id="0" name=""/>
        <dsp:cNvSpPr/>
      </dsp:nvSpPr>
      <dsp:spPr>
        <a:xfrm>
          <a:off x="6151587" y="1543944"/>
          <a:ext cx="1109388" cy="50710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C00000"/>
              </a:solidFill>
            </a:rPr>
            <a:t>OUTPUT ERROR?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6151587" y="1543944"/>
        <a:ext cx="1109388" cy="50710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EBC1C-D925-46FC-A745-EAA998A771BB}">
      <dsp:nvSpPr>
        <dsp:cNvPr id="0" name=""/>
        <dsp:cNvSpPr/>
      </dsp:nvSpPr>
      <dsp:spPr>
        <a:xfrm>
          <a:off x="972345" y="181073"/>
          <a:ext cx="2667006" cy="2667006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Function</a:t>
          </a:r>
          <a:endParaRPr lang="en-US" sz="11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/>
            <a:t>I/O behavior</a:t>
          </a:r>
          <a:endParaRPr lang="en-US" sz="900" kern="1200" noProof="0" dirty="0"/>
        </a:p>
      </dsp:txBody>
      <dsp:txXfrm>
        <a:off x="2369349" y="521751"/>
        <a:ext cx="698501" cy="539751"/>
      </dsp:txXfrm>
    </dsp:sp>
    <dsp:sp modelId="{5D5AEC57-4937-407E-90E6-586F79C13D03}">
      <dsp:nvSpPr>
        <dsp:cNvPr id="0" name=""/>
        <dsp:cNvSpPr/>
      </dsp:nvSpPr>
      <dsp:spPr>
        <a:xfrm>
          <a:off x="1004095" y="236000"/>
          <a:ext cx="2667006" cy="2667006"/>
        </a:xfrm>
        <a:prstGeom prst="pie">
          <a:avLst>
            <a:gd name="adj1" fmla="val 19800000"/>
            <a:gd name="adj2" fmla="val 1800000"/>
          </a:avLst>
        </a:prstGeom>
        <a:solidFill>
          <a:schemeClr val="accent4">
            <a:shade val="50000"/>
            <a:hueOff val="0"/>
            <a:satOff val="0"/>
            <a:lumOff val="23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States</a:t>
          </a:r>
          <a:endParaRPr lang="en-US" sz="11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err="1" smtClean="0"/>
            <a:t>Stateful</a:t>
          </a:r>
          <a:endParaRPr lang="en-US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/>
            <a:t>Stateless</a:t>
          </a:r>
          <a:endParaRPr lang="en-US" sz="900" kern="1200" noProof="0" dirty="0"/>
        </a:p>
      </dsp:txBody>
      <dsp:txXfrm>
        <a:off x="2813850" y="1315503"/>
        <a:ext cx="730251" cy="523876"/>
      </dsp:txXfrm>
    </dsp:sp>
    <dsp:sp modelId="{FAD3A56D-76F7-4F27-93DC-B64BBA71BBA3}">
      <dsp:nvSpPr>
        <dsp:cNvPr id="0" name=""/>
        <dsp:cNvSpPr/>
      </dsp:nvSpPr>
      <dsp:spPr>
        <a:xfrm>
          <a:off x="972345" y="290928"/>
          <a:ext cx="2667006" cy="2667006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shade val="50000"/>
            <a:hueOff val="0"/>
            <a:satOff val="0"/>
            <a:lumOff val="467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Faults</a:t>
          </a:r>
          <a:endParaRPr lang="en-US" sz="11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/>
            <a:t>Internal</a:t>
          </a:r>
          <a:endParaRPr lang="en-US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/>
            <a:t>External</a:t>
          </a:r>
          <a:endParaRPr lang="en-US" sz="900" kern="1200" noProof="0" dirty="0"/>
        </a:p>
      </dsp:txBody>
      <dsp:txXfrm>
        <a:off x="2369349" y="2093380"/>
        <a:ext cx="698501" cy="539751"/>
      </dsp:txXfrm>
    </dsp:sp>
    <dsp:sp modelId="{BAD561E8-0CD5-4BF2-9E33-0377F60D98C5}">
      <dsp:nvSpPr>
        <dsp:cNvPr id="0" name=""/>
        <dsp:cNvSpPr/>
      </dsp:nvSpPr>
      <dsp:spPr>
        <a:xfrm>
          <a:off x="908845" y="290928"/>
          <a:ext cx="2667006" cy="2667006"/>
        </a:xfrm>
        <a:prstGeom prst="pie">
          <a:avLst>
            <a:gd name="adj1" fmla="val 5400000"/>
            <a:gd name="adj2" fmla="val 9000000"/>
          </a:avLst>
        </a:prstGeom>
        <a:solidFill>
          <a:schemeClr val="accent4">
            <a:shade val="50000"/>
            <a:hueOff val="0"/>
            <a:satOff val="0"/>
            <a:lumOff val="701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noProof="0" dirty="0" err="1" smtClean="0"/>
            <a:t>Security</a:t>
          </a:r>
          <a:r>
            <a:rPr lang="hu-HU" sz="1100" kern="1200" noProof="0" dirty="0" smtClean="0"/>
            <a:t> </a:t>
          </a:r>
          <a:r>
            <a:rPr lang="hu-HU" sz="1100" kern="1200" noProof="0" dirty="0" err="1" smtClean="0"/>
            <a:t>properties</a:t>
          </a:r>
          <a:endParaRPr lang="en-US" sz="1100" kern="1200" noProof="0" dirty="0"/>
        </a:p>
      </dsp:txBody>
      <dsp:txXfrm>
        <a:off x="1480346" y="2093380"/>
        <a:ext cx="698501" cy="539751"/>
      </dsp:txXfrm>
    </dsp:sp>
    <dsp:sp modelId="{FDBEF56B-5267-4723-8631-5CFA73A078E4}">
      <dsp:nvSpPr>
        <dsp:cNvPr id="0" name=""/>
        <dsp:cNvSpPr/>
      </dsp:nvSpPr>
      <dsp:spPr>
        <a:xfrm>
          <a:off x="877095" y="236000"/>
          <a:ext cx="2667006" cy="2667006"/>
        </a:xfrm>
        <a:prstGeom prst="pie">
          <a:avLst>
            <a:gd name="adj1" fmla="val 9000000"/>
            <a:gd name="adj2" fmla="val 12600000"/>
          </a:avLst>
        </a:prstGeom>
        <a:solidFill>
          <a:schemeClr val="accent4">
            <a:shade val="50000"/>
            <a:hueOff val="0"/>
            <a:satOff val="0"/>
            <a:lumOff val="467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Protections</a:t>
          </a:r>
          <a:endParaRPr lang="en-US" sz="11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noProof="0" dirty="0" smtClean="0"/>
            <a:t>external</a:t>
          </a:r>
          <a:endParaRPr lang="en-US" sz="900" kern="1200" noProof="0" dirty="0"/>
        </a:p>
      </dsp:txBody>
      <dsp:txXfrm>
        <a:off x="1004095" y="1315503"/>
        <a:ext cx="730251" cy="523876"/>
      </dsp:txXfrm>
    </dsp:sp>
    <dsp:sp modelId="{9CFA11F1-81DD-4901-969F-A2C45F0220BB}">
      <dsp:nvSpPr>
        <dsp:cNvPr id="0" name=""/>
        <dsp:cNvSpPr/>
      </dsp:nvSpPr>
      <dsp:spPr>
        <a:xfrm>
          <a:off x="908845" y="181073"/>
          <a:ext cx="2667006" cy="2667006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shade val="50000"/>
            <a:hueOff val="0"/>
            <a:satOff val="0"/>
            <a:lumOff val="23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Resource use</a:t>
          </a:r>
          <a:endParaRPr lang="en-US" sz="1100" kern="1200" noProof="0" dirty="0"/>
        </a:p>
      </dsp:txBody>
      <dsp:txXfrm>
        <a:off x="1480346" y="521751"/>
        <a:ext cx="698501" cy="539751"/>
      </dsp:txXfrm>
    </dsp:sp>
    <dsp:sp modelId="{80887AFD-8232-49CE-9CE1-40D8B988F6F4}">
      <dsp:nvSpPr>
        <dsp:cNvPr id="0" name=""/>
        <dsp:cNvSpPr/>
      </dsp:nvSpPr>
      <dsp:spPr>
        <a:xfrm>
          <a:off x="807147" y="15972"/>
          <a:ext cx="2997207" cy="299720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6B478-F939-4C3A-91F8-ADE7C063C25E}">
      <dsp:nvSpPr>
        <dsp:cNvPr id="0" name=""/>
        <dsp:cNvSpPr/>
      </dsp:nvSpPr>
      <dsp:spPr>
        <a:xfrm>
          <a:off x="838898" y="70900"/>
          <a:ext cx="2997207" cy="299720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245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C3D7-CE1E-4109-8BAD-82AE42118C9D}">
      <dsp:nvSpPr>
        <dsp:cNvPr id="0" name=""/>
        <dsp:cNvSpPr/>
      </dsp:nvSpPr>
      <dsp:spPr>
        <a:xfrm>
          <a:off x="807147" y="125827"/>
          <a:ext cx="2997207" cy="299720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490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2CC9C-F894-4D10-9574-6CEB92047DF7}">
      <dsp:nvSpPr>
        <dsp:cNvPr id="0" name=""/>
        <dsp:cNvSpPr/>
      </dsp:nvSpPr>
      <dsp:spPr>
        <a:xfrm>
          <a:off x="743842" y="125827"/>
          <a:ext cx="2997207" cy="299720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80DF0-13A3-45E5-8636-3165EC348654}">
      <dsp:nvSpPr>
        <dsp:cNvPr id="0" name=""/>
        <dsp:cNvSpPr/>
      </dsp:nvSpPr>
      <dsp:spPr>
        <a:xfrm>
          <a:off x="712092" y="70900"/>
          <a:ext cx="2997207" cy="299720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490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34E8-EB00-44CE-AE72-A6F09EA720B0}">
      <dsp:nvSpPr>
        <dsp:cNvPr id="0" name=""/>
        <dsp:cNvSpPr/>
      </dsp:nvSpPr>
      <dsp:spPr>
        <a:xfrm>
          <a:off x="743842" y="15972"/>
          <a:ext cx="2997207" cy="299720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4">
            <a:shade val="90000"/>
            <a:hueOff val="0"/>
            <a:satOff val="0"/>
            <a:lumOff val="245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3C7EE-1FFD-4D85-A71B-27DE189277E8}">
      <dsp:nvSpPr>
        <dsp:cNvPr id="0" name=""/>
        <dsp:cNvSpPr/>
      </dsp:nvSpPr>
      <dsp:spPr>
        <a:xfrm rot="16200000">
          <a:off x="-21683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detection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Quantitative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Discrete</a:t>
          </a:r>
          <a:endParaRPr lang="en-US" sz="1500" kern="1200" noProof="0" dirty="0"/>
        </a:p>
      </dsp:txBody>
      <dsp:txXfrm rot="16200000">
        <a:off x="-216830" y="216830"/>
        <a:ext cx="2428891" cy="1995230"/>
      </dsp:txXfrm>
    </dsp:sp>
    <dsp:sp modelId="{3DCC577A-19A2-4ED9-A9D1-C638572D8997}">
      <dsp:nvSpPr>
        <dsp:cNvPr id="0" name=""/>
        <dsp:cNvSpPr/>
      </dsp:nvSpPr>
      <dsp:spPr>
        <a:xfrm rot="16200000">
          <a:off x="1928810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11739"/>
            <a:lumOff val="15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Event correlation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Separation of event flows 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Event flow classification</a:t>
          </a:r>
          <a:endParaRPr lang="en-US" sz="1500" kern="1200" noProof="0" dirty="0"/>
        </a:p>
      </dsp:txBody>
      <dsp:txXfrm rot="16200000">
        <a:off x="1928810" y="216830"/>
        <a:ext cx="2428891" cy="1995230"/>
      </dsp:txXfrm>
    </dsp:sp>
    <dsp:sp modelId="{B0897A2E-B70B-4156-9F85-9EFCA6BC6845}">
      <dsp:nvSpPr>
        <dsp:cNvPr id="0" name=""/>
        <dsp:cNvSpPr/>
      </dsp:nvSpPr>
      <dsp:spPr>
        <a:xfrm rot="16200000">
          <a:off x="4073682" y="216830"/>
          <a:ext cx="2428891" cy="1995230"/>
        </a:xfrm>
        <a:prstGeom prst="flowChartManualOperation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51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Situation recognition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Temporal compaction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Logic correlation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Diagnosis</a:t>
          </a:r>
          <a:endParaRPr lang="en-US" sz="1500" kern="1200" noProof="0" dirty="0"/>
        </a:p>
      </dsp:txBody>
      <dsp:txXfrm rot="16200000">
        <a:off x="4073682" y="216830"/>
        <a:ext cx="2428891" cy="199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">
  <dgm:title val="Chevron Accent Process"/>
  <dgm:desc val="Use to show sequential steps in a task, process, or workflow, or to emphasize movement or direction. Works best with minimal Level 1 and Level 2 text.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algn="r"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algn="r">
              <a:defRPr sz="1100" b="0" smtClean="0"/>
            </a:lvl1pPr>
          </a:lstStyle>
          <a:p>
            <a:pPr>
              <a:defRPr/>
            </a:pPr>
            <a:fld id="{F4852EDD-545D-49A0-8E14-343CD73D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864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defTabSz="924179"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0443" y="1"/>
            <a:ext cx="288864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>
            <a:lvl1pPr algn="r" defTabSz="924179"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14" y="4715406"/>
            <a:ext cx="489146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88864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defTabSz="924179">
              <a:defRPr sz="11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0443" y="9432353"/>
            <a:ext cx="288864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1" rIns="92401" bIns="46201" numCol="1" anchor="b" anchorCtr="0" compatLnSpc="1">
            <a:prstTxWarp prst="textNoShape">
              <a:avLst/>
            </a:prstTxWarp>
          </a:bodyPr>
          <a:lstStyle>
            <a:lvl1pPr algn="r" defTabSz="924179">
              <a:defRPr sz="1100" b="0" smtClean="0"/>
            </a:lvl1pPr>
          </a:lstStyle>
          <a:p>
            <a:pPr>
              <a:defRPr/>
            </a:pPr>
            <a:fld id="{060436B2-8A0A-46D3-B1A0-1A14BAF2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639EC-6758-412C-867C-1FE4283182C7}" type="slidenum">
              <a:rPr lang="en-US"/>
              <a:pPr/>
              <a:t>1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B6BA8-AA78-46DB-93E6-AAF4AC32D6E7}" type="slidenum">
              <a:rPr lang="en-US"/>
              <a:pPr/>
              <a:t>20</a:t>
            </a:fld>
            <a:endParaRPr lang="en-US"/>
          </a:p>
        </p:txBody>
      </p:sp>
      <p:sp>
        <p:nvSpPr>
          <p:cNvPr id="592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784" y="863680"/>
            <a:ext cx="6131927" cy="819923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09433-FEDB-4D98-809B-D5CD2EDF50B1}" type="slidenum">
              <a:rPr lang="en-US"/>
              <a:pPr/>
              <a:t>21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4D199-F802-4747-AC7E-D1D6F87B4BA7}" type="slidenum">
              <a:rPr lang="en-US"/>
              <a:pPr/>
              <a:t>22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63F12-DA59-4D13-9239-9BDC98100D7C}" type="slidenum">
              <a:rPr lang="de-DE"/>
              <a:pPr/>
              <a:t>25</a:t>
            </a:fld>
            <a:endParaRPr lang="de-DE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BE1A2-E047-47A1-AC03-E8F60FFE3213}" type="slidenum">
              <a:rPr lang="en-US"/>
              <a:pPr/>
              <a:t>31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B6194-BF76-40DC-B319-B6EC3D10AA8D}" type="slidenum">
              <a:rPr lang="en-US"/>
              <a:pPr/>
              <a:t>32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E57D4-DB9E-43B5-9454-1663FE4357A4}" type="slidenum">
              <a:rPr lang="en-US"/>
              <a:pPr/>
              <a:t>35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88A4E-93D0-41F0-AA4D-3D09B1EC9B9A}" type="slidenum">
              <a:rPr lang="de-DE"/>
              <a:pPr/>
              <a:t>36</a:t>
            </a:fld>
            <a:endParaRPr lang="de-DE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5CAF6-2F7A-4664-97DD-440A9F976705}" type="slidenum">
              <a:rPr lang="en-US"/>
              <a:pPr/>
              <a:t>37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880D9-3CAA-429E-A3CD-41B8532D5AF9}" type="slidenum">
              <a:rPr lang="en-US"/>
              <a:pPr/>
              <a:t>38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CEA94-03EC-43DE-BA76-8D2100B04200}" type="slidenum">
              <a:rPr lang="en-US"/>
              <a:pPr/>
              <a:t>39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410B2-3B55-4E5C-8DFE-DD81E4283B6A}" type="slidenum">
              <a:rPr lang="en-US"/>
              <a:pPr/>
              <a:t>40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FCDF4-A5B8-426D-A2E6-E14653C12672}" type="slidenum">
              <a:rPr lang="en-US"/>
              <a:pPr/>
              <a:t>42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6947"/>
            <a:ext cx="5335867" cy="446747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E7D7A-06E2-4A9C-AA4D-C7DB9917CD3F}" type="slidenum">
              <a:rPr lang="en-US"/>
              <a:pPr/>
              <a:t>43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6947"/>
            <a:ext cx="5335867" cy="446747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99591-9D40-42C2-8902-C13183B1AD3B}" type="slidenum">
              <a:rPr lang="en-US"/>
              <a:pPr/>
              <a:t>44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5109"/>
            <a:ext cx="4890457" cy="446929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AF475-78B7-4BA9-9B23-0DAA9830467C}" type="slidenum">
              <a:rPr lang="en-US"/>
              <a:pPr/>
              <a:t>46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47EF8-6940-4D61-97FE-0146252F6995}" type="slidenum">
              <a:rPr lang="en-US"/>
              <a:pPr/>
              <a:t>47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141A5-5016-454A-9636-D7441FA40C31}" type="slidenum">
              <a:rPr lang="en-US"/>
              <a:pPr/>
              <a:t>48</a:t>
            </a:fld>
            <a:endParaRPr lang="en-US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CB5EF-6432-4DED-91C4-BC9ACA76F54E}" type="slidenum">
              <a:rPr lang="en-US"/>
              <a:pPr/>
              <a:t>49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715406"/>
            <a:ext cx="5335867" cy="446747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67BBF-DBB5-4E8F-AFC4-277B2AACED86}" type="slidenum">
              <a:rPr lang="en-US"/>
              <a:pPr/>
              <a:t>54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888" y="863536"/>
            <a:ext cx="6131760" cy="819956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1FD03-9D17-403F-B06E-2FD54789F05E}" type="slidenum">
              <a:rPr lang="en-US"/>
              <a:pPr/>
              <a:t>55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9" y="4715110"/>
            <a:ext cx="5335892" cy="44692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E14BE-A172-4345-BED4-0EE75E1AC2AF}" type="slidenum">
              <a:rPr lang="en-US"/>
              <a:pPr/>
              <a:t>58</a:t>
            </a:fld>
            <a:endParaRPr lang="en-US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2" y="4715407"/>
            <a:ext cx="5335866" cy="446900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32433-3003-4BA3-84BD-590311ADF42C}" type="slidenum">
              <a:rPr lang="en-US"/>
              <a:pPr/>
              <a:t>59</a:t>
            </a:fld>
            <a:endParaRPr 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2" y="4715407"/>
            <a:ext cx="5335866" cy="446900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BB3EC-569E-45BA-90E4-88684EA5CD74}" type="slidenum">
              <a:rPr lang="en-US"/>
              <a:pPr/>
              <a:t>60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1003300"/>
            <a:ext cx="4446588" cy="333533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AA10F-B4A5-463D-A52C-38EF4AE04A63}" type="slidenum">
              <a:rPr lang="en-US"/>
              <a:pPr/>
              <a:t>61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9" y="4715110"/>
            <a:ext cx="5335892" cy="44692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CFEE9-DEA7-4907-B195-41FF0BD88A76}" type="slidenum">
              <a:rPr lang="en-US"/>
              <a:pPr/>
              <a:t>62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66763"/>
            <a:ext cx="4902200" cy="36766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05" y="4750227"/>
            <a:ext cx="4859306" cy="44453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173C-F1BB-4B1B-B740-BF9095E5C352}" type="slidenum">
              <a:rPr lang="en-US"/>
              <a:pPr/>
              <a:t>64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1003300"/>
            <a:ext cx="4446588" cy="333533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003300"/>
            <a:ext cx="4446588" cy="3335338"/>
          </a:xfrm>
          <a:ln/>
        </p:spPr>
      </p:sp>
      <p:sp>
        <p:nvSpPr>
          <p:cNvPr id="17817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D1620-F2F2-44BE-9CE0-CBAAC6C2F07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36B2-8A0A-46D3-B1A0-1A14BAF2E9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/>
              <a:t>hierarchikus finomítás</a:t>
            </a:r>
            <a:endParaRPr lang="hu-HU" dirty="0" smtClean="0"/>
          </a:p>
          <a:p>
            <a:r>
              <a:rPr lang="hu-HU" dirty="0" smtClean="0"/>
              <a:t>Miért is finomítunk?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Lopott ábra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r>
              <a:rPr lang="hu-HU" dirty="0" smtClean="0"/>
              <a:t>Kérdés: ha van már finomított modellünk, akkor érvényét veszti az eredeti?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Modellezési nyelv pl. a </a:t>
            </a:r>
            <a:r>
              <a:rPr lang="hu-HU" baseline="0" dirty="0" smtClean="0"/>
              <a:t>modellvasút. Mi a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?</a:t>
            </a:r>
            <a:endParaRPr lang="hu-HU" dirty="0" smtClean="0"/>
          </a:p>
          <a:p>
            <a:r>
              <a:rPr lang="hu-HU" dirty="0" smtClean="0"/>
              <a:t>Eszetekbe jut-e még másfajta </a:t>
            </a:r>
            <a:r>
              <a:rPr lang="hu-HU" dirty="0" err="1" smtClean="0"/>
              <a:t>metamodell</a:t>
            </a:r>
            <a:r>
              <a:rPr lang="hu-HU" dirty="0" smtClean="0"/>
              <a:t>?</a:t>
            </a:r>
          </a:p>
          <a:p>
            <a:r>
              <a:rPr lang="hu-HU" dirty="0" smtClean="0"/>
              <a:t>Rajzoljunk pl. UML </a:t>
            </a:r>
            <a:r>
              <a:rPr lang="hu-HU" dirty="0" err="1" smtClean="0"/>
              <a:t>class</a:t>
            </a:r>
            <a:r>
              <a:rPr lang="hu-HU" dirty="0" smtClean="0"/>
              <a:t> és </a:t>
            </a:r>
            <a:r>
              <a:rPr lang="hu-HU" dirty="0" err="1" smtClean="0"/>
              <a:t>object</a:t>
            </a:r>
            <a:r>
              <a:rPr lang="hu-HU" dirty="0" smtClean="0"/>
              <a:t> diagramokat az ER alapján!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metamodell</a:t>
            </a:r>
            <a:r>
              <a:rPr lang="hu-HU" dirty="0" smtClean="0"/>
              <a:t> is modell, (a) finomítsuk, (b) készítsük</a:t>
            </a:r>
            <a:r>
              <a:rPr lang="hu-HU" baseline="0" dirty="0" smtClean="0"/>
              <a:t> el a </a:t>
            </a:r>
            <a:r>
              <a:rPr lang="hu-HU" baseline="0" dirty="0" err="1" smtClean="0"/>
              <a:t>metamodelljét</a:t>
            </a:r>
            <a:r>
              <a:rPr lang="hu-HU" baseline="0" dirty="0" smtClean="0"/>
              <a:t>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Navier-Stokes</a:t>
            </a:r>
            <a:r>
              <a:rPr lang="hu-HU" dirty="0" smtClean="0"/>
              <a:t> az összenyomható folyadékokra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Wikipedia</a:t>
            </a:r>
            <a:r>
              <a:rPr lang="hu-HU" baseline="0" dirty="0" smtClean="0"/>
              <a:t>)</a:t>
            </a:r>
          </a:p>
          <a:p>
            <a:r>
              <a:rPr lang="hu-HU" baseline="0" dirty="0" smtClean="0"/>
              <a:t>Milyen matematikai állításokat hordoz ez a szekvencia-diagram?</a:t>
            </a:r>
          </a:p>
          <a:p>
            <a:r>
              <a:rPr lang="hu-HU" dirty="0" smtClean="0"/>
              <a:t>Melyik alapján érted meg jobban a rendszert, a szekvencia-diagram, vagy a differenciálegyenlet</a:t>
            </a:r>
            <a:r>
              <a:rPr lang="hu-HU" baseline="0" dirty="0" smtClean="0"/>
              <a:t> alapján?</a:t>
            </a:r>
          </a:p>
          <a:p>
            <a:r>
              <a:rPr lang="hu-HU" dirty="0" smtClean="0"/>
              <a:t>(képzavar: nem ugyanaz a rendszer)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A5002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A5002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0" y="0"/>
          <a:ext cx="858838" cy="230188"/>
        </p:xfrm>
        <a:graphic>
          <a:graphicData uri="http://schemas.openxmlformats.org/presentationml/2006/ole">
            <p:oleObj spid="_x0000_s156674" name="Picture" r:id="rId3" imgW="1592665" imgH="425517" progId="Word.Picture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0113" y="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Budapest University of Technology and Economics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4213" y="6629400"/>
            <a:ext cx="6264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Fault-tolerant Systems Research Group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135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tsrg_logo_kicsi_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84763"/>
            <a:ext cx="24479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333375"/>
            <a:ext cx="41052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628775"/>
            <a:ext cx="8856662" cy="14700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800"/>
            </a:lvl1pPr>
          </a:lstStyle>
          <a:p>
            <a:r>
              <a:rPr lang="en-US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11A6-EFA0-443A-A089-0D66160E6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19075"/>
            <a:ext cx="2286000" cy="62579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219075"/>
            <a:ext cx="6705600" cy="62579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21BC-CD56-4BA2-9585-14C5D5E1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6175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0" y="908050"/>
            <a:ext cx="4495800" cy="55689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495800" cy="55689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486F-F682-48E1-AD37-63C03789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6175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0" y="908050"/>
            <a:ext cx="4495800" cy="55689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495800" cy="2708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768725"/>
            <a:ext cx="4495800" cy="2708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609E-1EFE-44FB-AD32-C1C0A23D9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62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ABA437-AB59-4631-9536-8451D64CA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191000" cy="2400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191000" cy="2400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1676400" y="6477000"/>
            <a:ext cx="1676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5D8D7-6CCF-4430-8CC1-754D4696B98F}" type="datetime1">
              <a:rPr lang="hu-HU"/>
              <a:pPr/>
              <a:t>2010.11.02.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8458200" y="64770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fld id="{3DFC3D7A-98C9-4793-8127-315533EA6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8313" y="838200"/>
            <a:ext cx="40322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2963" y="838200"/>
            <a:ext cx="4033837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A7D8-3C0D-4A7C-B225-B4ECE0FC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8524-110E-4952-A83F-CBCD3EAA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495800" cy="556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495800" cy="556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7217-C6B3-4684-ACA9-5842C801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753B-93B6-426B-AA13-1997FC1B7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5461-A40D-4622-9643-AB190308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68E2-A243-490E-A24C-69F16558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455F-DFC6-49E0-8503-D278B509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928D-1AF7-47A4-9626-A1071570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A5002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A5002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9075"/>
            <a:ext cx="91440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slide title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953CCCC-D368-4B34-A89C-0200BDCF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0" y="0"/>
          <a:ext cx="858838" cy="230188"/>
        </p:xfrm>
        <a:graphic>
          <a:graphicData uri="http://schemas.openxmlformats.org/presentationml/2006/ole">
            <p:oleObj spid="_x0000_s1026" name="Picture" r:id="rId18" imgW="1592665" imgH="425517" progId="Word.Picture.8">
              <p:embed/>
            </p:oleObj>
          </a:graphicData>
        </a:graphic>
      </p:graphicFrame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900113" y="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Budapest University of Technology and Economics</a:t>
            </a: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684213" y="6629400"/>
            <a:ext cx="6264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Fault-tolerant Systems Research Group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pic>
        <p:nvPicPr>
          <p:cNvPr id="1036" name="Picture 4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6135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9" r:id="rId14"/>
    <p:sldLayoutId id="2147483700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Arial" charset="0"/>
        <a:buChar char="−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Arial" charset="0"/>
        <a:buChar char="●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¤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 2" pitchFamily="18" charset="2"/>
        <a:buChar char="¡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8200"/>
            <a:ext cx="8218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Fasdfadafsdafb</a:t>
            </a:r>
          </a:p>
          <a:p>
            <a:pPr lvl="3"/>
            <a:endParaRPr lang="de-DE" smtClean="0"/>
          </a:p>
        </p:txBody>
      </p:sp>
      <p:sp>
        <p:nvSpPr>
          <p:cNvPr id="732163" name="Line 3"/>
          <p:cNvSpPr>
            <a:spLocks noChangeShapeType="1"/>
          </p:cNvSpPr>
          <p:nvPr/>
        </p:nvSpPr>
        <p:spPr bwMode="auto">
          <a:xfrm>
            <a:off x="457200" y="60198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457200" y="7651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2165" name="Text Box 5"/>
          <p:cNvSpPr txBox="1">
            <a:spLocks noChangeArrowheads="1"/>
          </p:cNvSpPr>
          <p:nvPr/>
        </p:nvSpPr>
        <p:spPr bwMode="auto">
          <a:xfrm>
            <a:off x="395288" y="6172200"/>
            <a:ext cx="244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00" b="0">
              <a:latin typeface="Arial Narrow" pitchFamily="34" charset="0"/>
            </a:endParaRPr>
          </a:p>
        </p:txBody>
      </p:sp>
      <p:pic>
        <p:nvPicPr>
          <p:cNvPr id="31750" name="Picture 6" descr="DECO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203200"/>
            <a:ext cx="1547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7" name="Text Box 7"/>
          <p:cNvSpPr txBox="1">
            <a:spLocks noChangeArrowheads="1"/>
          </p:cNvSpPr>
          <p:nvPr userDrawn="1"/>
        </p:nvSpPr>
        <p:spPr bwMode="auto">
          <a:xfrm>
            <a:off x="5076825" y="6308725"/>
            <a:ext cx="828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61D5EC3-5522-4B1D-BE05-C83D0C041FD8}" type="slidenum">
              <a:rPr lang="de-DE" sz="1000" b="0">
                <a:latin typeface="Arial Narrow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DE" sz="1000" b="0">
              <a:latin typeface="Arial Narrow" pitchFamily="34" charset="0"/>
            </a:endParaRPr>
          </a:p>
        </p:txBody>
      </p:sp>
      <p:sp>
        <p:nvSpPr>
          <p:cNvPr id="732168" name="Text Box 8"/>
          <p:cNvSpPr txBox="1">
            <a:spLocks noChangeArrowheads="1"/>
          </p:cNvSpPr>
          <p:nvPr userDrawn="1"/>
        </p:nvSpPr>
        <p:spPr bwMode="auto">
          <a:xfrm>
            <a:off x="6011863" y="6111875"/>
            <a:ext cx="1368425" cy="701675"/>
          </a:xfrm>
          <a:prstGeom prst="rect">
            <a:avLst/>
          </a:prstGeom>
          <a:solidFill>
            <a:srgbClr val="9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>
                <a:solidFill>
                  <a:srgbClr val="FFFF00"/>
                </a:solidFill>
                <a:latin typeface="Arial" charset="0"/>
              </a:rPr>
              <a:t>DECOS</a:t>
            </a:r>
            <a:r>
              <a:rPr lang="hu-HU" sz="1000">
                <a:solidFill>
                  <a:srgbClr val="FFFF00"/>
                </a:solidFill>
                <a:latin typeface="Arial" charset="0"/>
              </a:rPr>
              <a:t>/ERCIM</a:t>
            </a:r>
            <a:r>
              <a:rPr lang="en-GB" sz="1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000">
                <a:solidFill>
                  <a:srgbClr val="FFFF00"/>
                </a:solidFill>
                <a:latin typeface="Arial" charset="0"/>
              </a:rPr>
              <a:t>Workshop</a:t>
            </a:r>
            <a:r>
              <a:rPr lang="hu-HU" sz="1000">
                <a:solidFill>
                  <a:srgbClr val="FFFF00"/>
                </a:solidFill>
                <a:latin typeface="Arial" charset="0"/>
              </a:rPr>
              <a:t> at</a:t>
            </a:r>
            <a:br>
              <a:rPr lang="hu-HU" sz="1000">
                <a:solidFill>
                  <a:srgbClr val="FFFF00"/>
                </a:solidFill>
                <a:latin typeface="Arial" charset="0"/>
              </a:rPr>
            </a:br>
            <a:r>
              <a:rPr lang="hu-HU" sz="1000">
                <a:solidFill>
                  <a:srgbClr val="FFFF00"/>
                </a:solidFill>
                <a:latin typeface="Arial" charset="0"/>
              </a:rPr>
              <a:t> SAFECOMP’2007 Nürnberg</a:t>
            </a:r>
            <a:endParaRPr lang="en-GB" sz="1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1753" name="Picture 9" descr="ftsrgb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6488" y="6165850"/>
            <a:ext cx="1219200" cy="487363"/>
          </a:xfrm>
          <a:prstGeom prst="rect">
            <a:avLst/>
          </a:prstGeom>
          <a:solidFill>
            <a:srgbClr val="900000"/>
          </a:solidFill>
          <a:ln w="9525">
            <a:noFill/>
            <a:miter lim="800000"/>
            <a:headEnd/>
            <a:tailEnd/>
          </a:ln>
        </p:spPr>
      </p:pic>
      <p:sp>
        <p:nvSpPr>
          <p:cNvPr id="732170" name="Text Box 10"/>
          <p:cNvSpPr txBox="1">
            <a:spLocks noChangeArrowheads="1"/>
          </p:cNvSpPr>
          <p:nvPr userDrawn="1"/>
        </p:nvSpPr>
        <p:spPr bwMode="auto">
          <a:xfrm>
            <a:off x="2617788" y="6191250"/>
            <a:ext cx="303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000" b="0">
                <a:solidFill>
                  <a:srgbClr val="900000"/>
                </a:solidFill>
                <a:latin typeface="Arial" charset="0"/>
              </a:rPr>
              <a:t>Budapest University of Technology and Economics</a:t>
            </a:r>
          </a:p>
          <a:p>
            <a:pPr algn="ctr" eaLnBrk="1" hangingPunct="1">
              <a:defRPr/>
            </a:pPr>
            <a:r>
              <a:rPr lang="en-US" sz="1000" b="0">
                <a:solidFill>
                  <a:srgbClr val="900000"/>
                </a:solidFill>
                <a:latin typeface="Arial" charset="0"/>
              </a:rPr>
              <a:t>Dept. of Measurement and Information Systems</a:t>
            </a:r>
          </a:p>
        </p:txBody>
      </p:sp>
      <p:pic>
        <p:nvPicPr>
          <p:cNvPr id="31755" name="Picture 11" descr="bm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6092825"/>
            <a:ext cx="2133600" cy="57943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9000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lr>
          <a:srgbClr val="9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001"/>
        </a:buClr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001"/>
        </a:buClr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B6000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00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00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00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00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00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wmf"/><Relationship Id="rId5" Type="http://schemas.openxmlformats.org/officeDocument/2006/relationships/image" Target="../media/image47.wmf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/>
          <a:lstStyle/>
          <a:p>
            <a:r>
              <a:rPr lang="hu-HU" dirty="0" smtClean="0"/>
              <a:t>Modelling </a:t>
            </a:r>
            <a:r>
              <a:rPr lang="hu-HU" dirty="0" err="1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matemati</a:t>
            </a:r>
            <a:r>
              <a:rPr lang="hu-HU" dirty="0" err="1" smtClean="0"/>
              <a:t>cs</a:t>
            </a:r>
            <a:r>
              <a:rPr lang="hu-HU" dirty="0" smtClean="0"/>
              <a:t> and computer </a:t>
            </a:r>
            <a:r>
              <a:rPr lang="hu-HU" dirty="0" err="1" smtClean="0"/>
              <a:t>science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-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sides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side</a:t>
            </a:r>
            <a:r>
              <a:rPr lang="hu-HU" dirty="0" smtClean="0"/>
              <a:t> of a </a:t>
            </a:r>
            <a:r>
              <a:rPr lang="hu-HU" dirty="0" err="1" smtClean="0"/>
              <a:t>coin</a:t>
            </a:r>
            <a:endParaRPr lang="en-US" dirty="0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400800" cy="1368425"/>
          </a:xfrm>
        </p:spPr>
        <p:txBody>
          <a:bodyPr/>
          <a:lstStyle/>
          <a:p>
            <a:r>
              <a:rPr lang="hu-HU" sz="2400" smtClean="0"/>
              <a:t>András Pataricza</a:t>
            </a:r>
          </a:p>
          <a:p>
            <a:pPr>
              <a:spcBef>
                <a:spcPct val="0"/>
              </a:spcBef>
            </a:pPr>
            <a:endParaRPr lang="hu-HU" sz="1600" u="sng" smtClean="0"/>
          </a:p>
          <a:p>
            <a:r>
              <a:rPr lang="hu-HU" sz="2000" smtClean="0"/>
              <a:t>pataric@mit.bme.hu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Implementation</a:t>
            </a:r>
            <a:r>
              <a:rPr lang="hu-HU" dirty="0" smtClean="0"/>
              <a:t> design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2696" y="1476850"/>
            <a:ext cx="697404" cy="809142"/>
          </a:xfrm>
        </p:spPr>
      </p:pic>
      <p:sp>
        <p:nvSpPr>
          <p:cNvPr id="17" name="Szöveg helye 16"/>
          <p:cNvSpPr>
            <a:spLocks noGrp="1"/>
          </p:cNvSpPr>
          <p:nvPr>
            <p:ph type="body" sz="half" idx="2"/>
          </p:nvPr>
        </p:nvSpPr>
        <p:spPr>
          <a:xfrm>
            <a:off x="2614063" y="1500174"/>
            <a:ext cx="6225137" cy="47482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Objective</a:t>
            </a:r>
          </a:p>
          <a:p>
            <a:r>
              <a:rPr lang="en-US" dirty="0" smtClean="0"/>
              <a:t>Precise formalization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r>
              <a:rPr lang="hu-HU" dirty="0" smtClean="0"/>
              <a:t> </a:t>
            </a:r>
            <a:endParaRPr lang="en-US" dirty="0" smtClean="0"/>
          </a:p>
          <a:p>
            <a:r>
              <a:rPr lang="en-US" dirty="0" smtClean="0"/>
              <a:t>Fundamental requirements, constraints </a:t>
            </a:r>
          </a:p>
          <a:p>
            <a:pPr lvl="1"/>
            <a:r>
              <a:rPr lang="hu-HU" dirty="0" err="1" smtClean="0"/>
              <a:t>Component</a:t>
            </a:r>
            <a:r>
              <a:rPr lang="hu-HU" dirty="0" smtClean="0"/>
              <a:t> d</a:t>
            </a:r>
            <a:r>
              <a:rPr lang="en-US" dirty="0" err="1" smtClean="0"/>
              <a:t>esign</a:t>
            </a:r>
            <a:r>
              <a:rPr lang="en-US" dirty="0" smtClean="0"/>
              <a:t> space</a:t>
            </a:r>
            <a:r>
              <a:rPr lang="hu-HU" dirty="0" smtClean="0"/>
              <a:t> and </a:t>
            </a:r>
            <a:r>
              <a:rPr lang="hu-HU" dirty="0" err="1" smtClean="0"/>
              <a:t>technology</a:t>
            </a:r>
            <a:endParaRPr lang="hu-HU" dirty="0" smtClean="0"/>
          </a:p>
          <a:p>
            <a:pPr lvl="1"/>
            <a:r>
              <a:rPr lang="hu-HU" dirty="0" err="1" smtClean="0"/>
              <a:t>Interfaces</a:t>
            </a:r>
            <a:endParaRPr lang="en-US" dirty="0" smtClean="0"/>
          </a:p>
          <a:p>
            <a:pPr lvl="1"/>
            <a:r>
              <a:rPr lang="en-US" dirty="0" smtClean="0"/>
              <a:t>Avoidance of </a:t>
            </a:r>
            <a:r>
              <a:rPr lang="hu-HU" dirty="0" err="1" smtClean="0"/>
              <a:t>ambiguity</a:t>
            </a:r>
            <a:endParaRPr lang="en-US" dirty="0" smtClean="0"/>
          </a:p>
          <a:p>
            <a:r>
              <a:rPr lang="en-US" dirty="0" err="1" smtClean="0"/>
              <a:t>Extrafunctional</a:t>
            </a:r>
            <a:r>
              <a:rPr lang="en-US" dirty="0" smtClean="0"/>
              <a:t> </a:t>
            </a:r>
            <a:r>
              <a:rPr lang="en-US" dirty="0" err="1" smtClean="0"/>
              <a:t>requireme</a:t>
            </a:r>
            <a:r>
              <a:rPr lang="hu-HU" dirty="0" smtClean="0"/>
              <a:t>n</a:t>
            </a:r>
            <a:r>
              <a:rPr lang="en-US" dirty="0" err="1" smtClean="0"/>
              <a:t>ts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Modeling language</a:t>
            </a:r>
          </a:p>
          <a:p>
            <a:r>
              <a:rPr lang="hu-HU" dirty="0" smtClean="0"/>
              <a:t>P</a:t>
            </a:r>
            <a:r>
              <a:rPr lang="en-US" dirty="0" err="1" smtClean="0"/>
              <a:t>recise</a:t>
            </a:r>
            <a:endParaRPr lang="hu-HU" dirty="0" smtClean="0"/>
          </a:p>
          <a:p>
            <a:r>
              <a:rPr lang="hu-HU" dirty="0" err="1" smtClean="0"/>
              <a:t>Fitting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implementation</a:t>
            </a:r>
            <a:r>
              <a:rPr lang="hu-HU" dirty="0" smtClean="0"/>
              <a:t> </a:t>
            </a:r>
            <a:r>
              <a:rPr lang="hu-HU" dirty="0" err="1" smtClean="0"/>
              <a:t>technology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Checks</a:t>
            </a:r>
          </a:p>
          <a:p>
            <a:pPr lvl="1"/>
            <a:r>
              <a:rPr lang="hu-HU" dirty="0" err="1" smtClean="0"/>
              <a:t>Component-level</a:t>
            </a:r>
            <a:r>
              <a:rPr lang="hu-HU" dirty="0" smtClean="0"/>
              <a:t> c</a:t>
            </a:r>
            <a:r>
              <a:rPr lang="en-US" dirty="0" err="1" smtClean="0"/>
              <a:t>ompliance</a:t>
            </a:r>
            <a:r>
              <a:rPr lang="en-US" dirty="0" smtClean="0"/>
              <a:t> to the designated functionality and extra-functional requirements</a:t>
            </a:r>
          </a:p>
          <a:p>
            <a:pPr lvl="1"/>
            <a:r>
              <a:rPr lang="en-US" dirty="0" smtClean="0"/>
              <a:t>Feasibility of implementation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473575" cy="231775"/>
          </a:xfrm>
        </p:spPr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10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67" y="1500174"/>
            <a:ext cx="509085" cy="697446"/>
          </a:xfrm>
          <a:prstGeom prst="rect">
            <a:avLst/>
          </a:prstGeom>
        </p:spPr>
      </p:pic>
      <p:grpSp>
        <p:nvGrpSpPr>
          <p:cNvPr id="3" name="Csoportba foglalás 8"/>
          <p:cNvGrpSpPr>
            <a:grpSpLocks noChangeAspect="1"/>
          </p:cNvGrpSpPr>
          <p:nvPr/>
        </p:nvGrpSpPr>
        <p:grpSpPr>
          <a:xfrm>
            <a:off x="1785918" y="1500174"/>
            <a:ext cx="155536" cy="772592"/>
            <a:chOff x="1000100" y="2357430"/>
            <a:chExt cx="777679" cy="3862961"/>
          </a:xfrm>
        </p:grpSpPr>
        <p:pic>
          <p:nvPicPr>
            <p:cNvPr id="7" name="Kép 6" descr="3_Elev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2357430"/>
              <a:ext cx="777679" cy="3071834"/>
            </a:xfrm>
            <a:prstGeom prst="rect">
              <a:avLst/>
            </a:prstGeom>
          </p:spPr>
        </p:pic>
        <p:pic>
          <p:nvPicPr>
            <p:cNvPr id="8" name="Kép 7" descr="2.The-Plan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003" y="5469032"/>
              <a:ext cx="753872" cy="751359"/>
            </a:xfrm>
            <a:prstGeom prst="rect">
              <a:avLst/>
            </a:prstGeom>
          </p:spPr>
        </p:pic>
      </p:grpSp>
      <p:pic>
        <p:nvPicPr>
          <p:cNvPr id="10" name="Kép 9" descr="47k031akyljn74xcxu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696" y="2754826"/>
            <a:ext cx="2095937" cy="1650159"/>
          </a:xfrm>
          <a:prstGeom prst="rect">
            <a:avLst/>
          </a:prstGeom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238194"/>
            <a:ext cx="1076313" cy="11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Operation</a:t>
            </a:r>
            <a:r>
              <a:rPr lang="hu-HU" dirty="0" smtClean="0"/>
              <a:t> design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76850"/>
            <a:ext cx="697404" cy="809142"/>
          </a:xfrm>
        </p:spPr>
      </p:pic>
      <p:sp>
        <p:nvSpPr>
          <p:cNvPr id="17" name="Szöveg helye 16"/>
          <p:cNvSpPr>
            <a:spLocks noGrp="1"/>
          </p:cNvSpPr>
          <p:nvPr>
            <p:ph type="body" sz="half" idx="2"/>
          </p:nvPr>
        </p:nvSpPr>
        <p:spPr>
          <a:xfrm>
            <a:off x="2614063" y="1500174"/>
            <a:ext cx="6225137" cy="47482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rgbClr val="C00000"/>
                </a:solidFill>
              </a:rPr>
              <a:t>Objective</a:t>
            </a:r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err="1" smtClean="0"/>
              <a:t>Check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compliance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Fundamental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r>
              <a:rPr lang="hu-HU" dirty="0" smtClean="0"/>
              <a:t>, </a:t>
            </a:r>
            <a:r>
              <a:rPr lang="hu-HU" dirty="0" err="1" smtClean="0"/>
              <a:t>constraints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Extrafunctional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endParaRPr lang="hu-HU" dirty="0" smtClean="0"/>
          </a:p>
          <a:p>
            <a:pPr>
              <a:buNone/>
            </a:pPr>
            <a:r>
              <a:rPr lang="hu-HU" dirty="0" err="1" smtClean="0">
                <a:solidFill>
                  <a:srgbClr val="C00000"/>
                </a:solidFill>
              </a:rPr>
              <a:t>Modeling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language</a:t>
            </a:r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Both </a:t>
            </a:r>
            <a:r>
              <a:rPr lang="hu-HU" dirty="0" err="1" smtClean="0"/>
              <a:t>structural</a:t>
            </a:r>
            <a:r>
              <a:rPr lang="hu-HU" dirty="0" smtClean="0"/>
              <a:t> and </a:t>
            </a:r>
            <a:r>
              <a:rPr lang="hu-HU" dirty="0" err="1" smtClean="0"/>
              <a:t>specification</a:t>
            </a:r>
            <a:endParaRPr lang="hu-HU" dirty="0" smtClean="0"/>
          </a:p>
          <a:p>
            <a:r>
              <a:rPr lang="hu-HU" dirty="0" err="1" smtClean="0"/>
              <a:t>Procedures</a:t>
            </a:r>
            <a:endParaRPr lang="hu-HU" dirty="0" smtClean="0"/>
          </a:p>
          <a:p>
            <a:r>
              <a:rPr lang="hu-HU" dirty="0" err="1" smtClean="0"/>
              <a:t>Similarities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err="1" smtClean="0">
                <a:solidFill>
                  <a:srgbClr val="C00000"/>
                </a:solidFill>
              </a:rPr>
              <a:t>Checks</a:t>
            </a:r>
            <a:endParaRPr lang="hu-HU" dirty="0" smtClean="0">
              <a:solidFill>
                <a:srgbClr val="C00000"/>
              </a:solidFill>
            </a:endParaRPr>
          </a:p>
          <a:p>
            <a:pPr lvl="1"/>
            <a:r>
              <a:rPr lang="hu-HU" dirty="0" err="1" smtClean="0"/>
              <a:t>Compliance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designated</a:t>
            </a:r>
            <a:r>
              <a:rPr lang="hu-HU" dirty="0" smtClean="0"/>
              <a:t> </a:t>
            </a:r>
            <a:r>
              <a:rPr lang="hu-HU" dirty="0" err="1" smtClean="0"/>
              <a:t>functionality</a:t>
            </a:r>
            <a:r>
              <a:rPr lang="hu-HU" dirty="0" smtClean="0"/>
              <a:t> and </a:t>
            </a:r>
            <a:r>
              <a:rPr lang="hu-HU" dirty="0" err="1" smtClean="0"/>
              <a:t>extra-functional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endParaRPr lang="hu-HU" dirty="0" smtClean="0"/>
          </a:p>
          <a:p>
            <a:pPr lvl="1"/>
            <a:r>
              <a:rPr lang="hu-HU" dirty="0" err="1" smtClean="0"/>
              <a:t>Planned</a:t>
            </a:r>
            <a:r>
              <a:rPr lang="hu-HU" dirty="0" smtClean="0"/>
              <a:t> </a:t>
            </a:r>
            <a:r>
              <a:rPr lang="hu-HU" dirty="0" err="1" smtClean="0"/>
              <a:t>reaction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violations</a:t>
            </a:r>
            <a:r>
              <a:rPr lang="hu-HU" dirty="0" smtClean="0"/>
              <a:t> (</a:t>
            </a:r>
            <a:r>
              <a:rPr lang="hu-HU" dirty="0" err="1" smtClean="0"/>
              <a:t>emergency</a:t>
            </a:r>
            <a:r>
              <a:rPr lang="hu-HU" dirty="0" smtClean="0"/>
              <a:t> </a:t>
            </a:r>
            <a:r>
              <a:rPr lang="hu-HU" dirty="0" err="1" smtClean="0"/>
              <a:t>plans</a:t>
            </a:r>
            <a:r>
              <a:rPr lang="hu-HU" dirty="0" smtClean="0"/>
              <a:t>) </a:t>
            </a:r>
          </a:p>
          <a:p>
            <a:pPr lvl="1"/>
            <a:r>
              <a:rPr lang="hu-HU" dirty="0" err="1" smtClean="0"/>
              <a:t>Facilitating</a:t>
            </a:r>
            <a:r>
              <a:rPr lang="hu-HU" dirty="0" smtClean="0"/>
              <a:t> </a:t>
            </a:r>
            <a:r>
              <a:rPr lang="hu-HU" dirty="0" err="1" smtClean="0"/>
              <a:t>reactions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unanticipated</a:t>
            </a:r>
            <a:r>
              <a:rPr lang="hu-HU" dirty="0" smtClean="0"/>
              <a:t> </a:t>
            </a:r>
            <a:r>
              <a:rPr lang="hu-HU" dirty="0" err="1" smtClean="0"/>
              <a:t>ones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473575" cy="231775"/>
          </a:xfrm>
        </p:spPr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11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497" y="1500174"/>
            <a:ext cx="509085" cy="697446"/>
          </a:xfrm>
          <a:prstGeom prst="rect">
            <a:avLst/>
          </a:prstGeom>
        </p:spPr>
      </p:pic>
      <p:grpSp>
        <p:nvGrpSpPr>
          <p:cNvPr id="3" name="Csoportba foglalás 8"/>
          <p:cNvGrpSpPr>
            <a:grpSpLocks noChangeAspect="1"/>
          </p:cNvGrpSpPr>
          <p:nvPr/>
        </p:nvGrpSpPr>
        <p:grpSpPr>
          <a:xfrm>
            <a:off x="1607831" y="1500174"/>
            <a:ext cx="155536" cy="772592"/>
            <a:chOff x="1000100" y="2357430"/>
            <a:chExt cx="777679" cy="3862961"/>
          </a:xfrm>
        </p:grpSpPr>
        <p:pic>
          <p:nvPicPr>
            <p:cNvPr id="7" name="Kép 6" descr="3_Elevatio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2357430"/>
              <a:ext cx="777679" cy="3071834"/>
            </a:xfrm>
            <a:prstGeom prst="rect">
              <a:avLst/>
            </a:prstGeom>
          </p:spPr>
        </p:pic>
        <p:pic>
          <p:nvPicPr>
            <p:cNvPr id="8" name="Kép 7" descr="2.The-Plan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003" y="5469032"/>
              <a:ext cx="753872" cy="751359"/>
            </a:xfrm>
            <a:prstGeom prst="rect">
              <a:avLst/>
            </a:prstGeom>
          </p:spPr>
        </p:pic>
      </p:grpSp>
      <p:pic>
        <p:nvPicPr>
          <p:cNvPr id="10" name="Kép 9" descr="47k031akyljn74xcxu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2616" y="1600187"/>
            <a:ext cx="780333" cy="614367"/>
          </a:xfrm>
          <a:prstGeom prst="rect">
            <a:avLst/>
          </a:prstGeom>
        </p:spPr>
      </p:pic>
      <p:pic>
        <p:nvPicPr>
          <p:cNvPr id="11" name="Kép 10" descr="pd17525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50" y="2714620"/>
            <a:ext cx="204584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Mda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OMG </a:t>
            </a:r>
            <a:r>
              <a:rPr lang="hu-HU" dirty="0" err="1" smtClean="0"/>
              <a:t>promised</a:t>
            </a:r>
            <a:r>
              <a:rPr lang="hu-HU" dirty="0" smtClean="0"/>
              <a:t> a </a:t>
            </a:r>
            <a:r>
              <a:rPr lang="hu-HU" dirty="0" err="1" smtClean="0"/>
              <a:t>silver</a:t>
            </a:r>
            <a:r>
              <a:rPr lang="hu-HU" dirty="0" smtClean="0"/>
              <a:t> </a:t>
            </a:r>
            <a:r>
              <a:rPr lang="hu-HU" dirty="0" err="1" smtClean="0"/>
              <a:t>bullet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UML,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dirty="0" err="1" smtClean="0"/>
              <a:t>today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,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endParaRPr lang="hu-HU" dirty="0" smtClean="0"/>
          </a:p>
          <a:p>
            <a:r>
              <a:rPr lang="hu-HU" dirty="0" smtClean="0"/>
              <a:t>MDA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designed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no </a:t>
            </a:r>
            <a:r>
              <a:rPr lang="hu-HU" dirty="0" err="1" smtClean="0"/>
              <a:t>extrafunctional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	</a:t>
            </a:r>
            <a:r>
              <a:rPr lang="hu-HU" dirty="0" err="1" smtClean="0"/>
              <a:t>the</a:t>
            </a:r>
            <a:r>
              <a:rPr lang="hu-HU" dirty="0" smtClean="0"/>
              <a:t> mind</a:t>
            </a:r>
          </a:p>
          <a:p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comfort</a:t>
            </a:r>
            <a:r>
              <a:rPr lang="hu-HU" dirty="0" smtClean="0"/>
              <a:t> vs. </a:t>
            </a:r>
            <a:r>
              <a:rPr lang="hu-HU" dirty="0" err="1" smtClean="0"/>
              <a:t>precisity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42AA9D48-29E8-4EA3-85CD-6284289C75DE}" type="slidenum">
              <a:rPr lang="de-DE" smtClean="0"/>
              <a:pPr>
                <a:defRPr/>
              </a:pPr>
              <a:t>12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B61B2-C9C6-4C07-B196-C39044A1971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Design </a:t>
            </a:r>
            <a:r>
              <a:rPr lang="hu-HU" dirty="0" err="1" smtClean="0"/>
              <a:t>for</a:t>
            </a:r>
            <a:r>
              <a:rPr lang="en-US" dirty="0" smtClean="0"/>
              <a:t> </a:t>
            </a:r>
            <a:r>
              <a:rPr lang="hu-HU" dirty="0" err="1" smtClean="0"/>
              <a:t>SecureThings</a:t>
            </a:r>
            <a:endParaRPr lang="en-US" dirty="0" smtClean="0"/>
          </a:p>
        </p:txBody>
      </p:sp>
      <p:grpSp>
        <p:nvGrpSpPr>
          <p:cNvPr id="2" name="Csoportba foglalás 38"/>
          <p:cNvGrpSpPr/>
          <p:nvPr/>
        </p:nvGrpSpPr>
        <p:grpSpPr>
          <a:xfrm>
            <a:off x="214314" y="1390669"/>
            <a:ext cx="8429652" cy="4824413"/>
            <a:chOff x="0" y="908050"/>
            <a:chExt cx="9144000" cy="5761038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3421063" y="1989138"/>
              <a:ext cx="2016125" cy="360362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Transformation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421063" y="2636838"/>
              <a:ext cx="2016125" cy="649287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esign </a:t>
              </a:r>
              <a:br>
                <a:rPr lang="hu-HU" sz="18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modell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3421063" y="3644900"/>
              <a:ext cx="2016125" cy="576263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Communication</a:t>
              </a:r>
              <a:br>
                <a:rPr lang="hu-HU" sz="18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synthesis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421063" y="4581525"/>
              <a:ext cx="2016125" cy="649288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Behavioral model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421063" y="5661025"/>
              <a:ext cx="2016125" cy="792163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 dirty="0" err="1">
                  <a:solidFill>
                    <a:srgbClr val="000000"/>
                  </a:solidFill>
                  <a:latin typeface="Arial" pitchFamily="34" charset="0"/>
                </a:rPr>
                <a:t>Implementation</a:t>
              </a:r>
              <a:endParaRPr lang="hu-HU" sz="18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defRPr/>
              </a:pPr>
              <a:r>
                <a:rPr lang="hu-HU" sz="1800" dirty="0" smtClean="0">
                  <a:solidFill>
                    <a:srgbClr val="000000"/>
                  </a:solidFill>
                  <a:latin typeface="Arial" pitchFamily="34" charset="0"/>
                </a:rPr>
                <a:t>V&amp;V (</a:t>
              </a:r>
              <a:r>
                <a:rPr lang="hu-HU" sz="1800" dirty="0" err="1" smtClean="0">
                  <a:solidFill>
                    <a:srgbClr val="000000"/>
                  </a:solidFill>
                  <a:latin typeface="Arial" pitchFamily="34" charset="0"/>
                </a:rPr>
                <a:t>formal</a:t>
              </a:r>
              <a:r>
                <a:rPr lang="hu-HU" sz="1800" dirty="0" smtClean="0">
                  <a:solidFill>
                    <a:srgbClr val="000000"/>
                  </a:solidFill>
                  <a:latin typeface="Arial" pitchFamily="34" charset="0"/>
                </a:rPr>
                <a:t>/test)</a:t>
              </a: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792163" y="5157788"/>
              <a:ext cx="2016125" cy="576262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Hardware </a:t>
              </a:r>
              <a:br>
                <a:rPr lang="hu-HU" sz="18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synthesis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6192838" y="5157788"/>
              <a:ext cx="2016125" cy="576262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Software </a:t>
              </a:r>
              <a:br>
                <a:rPr lang="hu-HU" sz="180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synthesis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755650" y="2709863"/>
              <a:ext cx="1944688" cy="433387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Simulation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>
              <a:off x="755650" y="1989138"/>
              <a:ext cx="1944688" cy="433387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Parameterization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757238" y="3429000"/>
              <a:ext cx="1944687" cy="433388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Verification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6119813" y="2709863"/>
              <a:ext cx="1944687" cy="433387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Partitioning</a:t>
              </a:r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auto">
            <a:xfrm>
              <a:off x="6119813" y="1989138"/>
              <a:ext cx="1944687" cy="433387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Optimization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6121400" y="3429000"/>
              <a:ext cx="1944688" cy="433388"/>
            </a:xfrm>
            <a:prstGeom prst="roundRect">
              <a:avLst>
                <a:gd name="adj" fmla="val 37005"/>
              </a:avLst>
            </a:prstGeom>
            <a:solidFill>
              <a:srgbClr val="FFFF99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Scheduling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241" name="Line 16"/>
            <p:cNvSpPr>
              <a:spLocks noChangeShapeType="1"/>
            </p:cNvSpPr>
            <p:nvPr/>
          </p:nvSpPr>
          <p:spPr bwMode="auto">
            <a:xfrm>
              <a:off x="4429125" y="2349500"/>
              <a:ext cx="0" cy="28733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2" name="Line 17"/>
            <p:cNvSpPr>
              <a:spLocks noChangeShapeType="1"/>
            </p:cNvSpPr>
            <p:nvPr/>
          </p:nvSpPr>
          <p:spPr bwMode="auto">
            <a:xfrm>
              <a:off x="4429125" y="3286125"/>
              <a:ext cx="0" cy="358775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3" name="Line 18"/>
            <p:cNvSpPr>
              <a:spLocks noChangeShapeType="1"/>
            </p:cNvSpPr>
            <p:nvPr/>
          </p:nvSpPr>
          <p:spPr bwMode="auto">
            <a:xfrm>
              <a:off x="4429125" y="4221163"/>
              <a:ext cx="0" cy="358775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4" name="Line 19"/>
            <p:cNvSpPr>
              <a:spLocks noChangeShapeType="1"/>
            </p:cNvSpPr>
            <p:nvPr/>
          </p:nvSpPr>
          <p:spPr bwMode="auto">
            <a:xfrm flipH="1" flipV="1">
              <a:off x="2738438" y="2278063"/>
              <a:ext cx="647700" cy="503237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 flipH="1" flipV="1">
              <a:off x="2738438" y="2925763"/>
              <a:ext cx="71913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6" name="Line 21"/>
            <p:cNvSpPr>
              <a:spLocks noChangeShapeType="1"/>
            </p:cNvSpPr>
            <p:nvPr/>
          </p:nvSpPr>
          <p:spPr bwMode="auto">
            <a:xfrm flipH="1">
              <a:off x="2738438" y="3068638"/>
              <a:ext cx="647700" cy="57626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7" name="Line 22"/>
            <p:cNvSpPr>
              <a:spLocks noChangeShapeType="1"/>
            </p:cNvSpPr>
            <p:nvPr/>
          </p:nvSpPr>
          <p:spPr bwMode="auto">
            <a:xfrm flipV="1">
              <a:off x="5473700" y="2278063"/>
              <a:ext cx="647700" cy="503237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8" name="Line 23"/>
            <p:cNvSpPr>
              <a:spLocks noChangeShapeType="1"/>
            </p:cNvSpPr>
            <p:nvPr/>
          </p:nvSpPr>
          <p:spPr bwMode="auto">
            <a:xfrm flipV="1">
              <a:off x="5402263" y="2925763"/>
              <a:ext cx="71913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49" name="Line 24"/>
            <p:cNvSpPr>
              <a:spLocks noChangeShapeType="1"/>
            </p:cNvSpPr>
            <p:nvPr/>
          </p:nvSpPr>
          <p:spPr bwMode="auto">
            <a:xfrm>
              <a:off x="5473700" y="3068638"/>
              <a:ext cx="647700" cy="57626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50" name="Line 25"/>
            <p:cNvSpPr>
              <a:spLocks noChangeShapeType="1"/>
            </p:cNvSpPr>
            <p:nvPr/>
          </p:nvSpPr>
          <p:spPr bwMode="auto">
            <a:xfrm flipH="1">
              <a:off x="2808288" y="4868863"/>
              <a:ext cx="576262" cy="433387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51" name="Line 26"/>
            <p:cNvSpPr>
              <a:spLocks noChangeShapeType="1"/>
            </p:cNvSpPr>
            <p:nvPr/>
          </p:nvSpPr>
          <p:spPr bwMode="auto">
            <a:xfrm>
              <a:off x="2808288" y="5589588"/>
              <a:ext cx="576262" cy="360362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52" name="Line 27"/>
            <p:cNvSpPr>
              <a:spLocks noChangeShapeType="1"/>
            </p:cNvSpPr>
            <p:nvPr/>
          </p:nvSpPr>
          <p:spPr bwMode="auto">
            <a:xfrm>
              <a:off x="5473700" y="4868863"/>
              <a:ext cx="719138" cy="433387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52253" name="Line 28"/>
            <p:cNvSpPr>
              <a:spLocks noChangeShapeType="1"/>
            </p:cNvSpPr>
            <p:nvPr/>
          </p:nvSpPr>
          <p:spPr bwMode="auto">
            <a:xfrm flipH="1">
              <a:off x="5473700" y="5589588"/>
              <a:ext cx="719138" cy="43180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3384550" y="1052513"/>
              <a:ext cx="2016125" cy="649287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r>
                <a:rPr lang="hu-HU" sz="1800">
                  <a:solidFill>
                    <a:srgbClr val="000000"/>
                  </a:solidFill>
                  <a:latin typeface="Arial" pitchFamily="34" charset="0"/>
                </a:rPr>
                <a:t>Specification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255" name="Line 30"/>
            <p:cNvSpPr>
              <a:spLocks noChangeShapeType="1"/>
            </p:cNvSpPr>
            <p:nvPr/>
          </p:nvSpPr>
          <p:spPr bwMode="auto">
            <a:xfrm>
              <a:off x="4429125" y="1701800"/>
              <a:ext cx="0" cy="28733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0" y="908050"/>
              <a:ext cx="9144000" cy="5761038"/>
              <a:chOff x="0" y="572"/>
              <a:chExt cx="5760" cy="3629"/>
            </a:xfrm>
          </p:grpSpPr>
          <p:sp>
            <p:nvSpPr>
              <p:cNvPr id="16417" name="AutoShape 33"/>
              <p:cNvSpPr>
                <a:spLocks noChangeArrowheads="1"/>
              </p:cNvSpPr>
              <p:nvPr/>
            </p:nvSpPr>
            <p:spPr bwMode="auto">
              <a:xfrm>
                <a:off x="4127" y="618"/>
                <a:ext cx="1633" cy="544"/>
              </a:xfrm>
              <a:prstGeom prst="wedgeRoundRectCallout">
                <a:avLst>
                  <a:gd name="adj1" fmla="val -91639"/>
                  <a:gd name="adj2" fmla="val 13421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>
                    <a:solidFill>
                      <a:srgbClr val="FFFF00"/>
                    </a:solidFill>
                    <a:latin typeface="Arial Black" pitchFamily="34" charset="0"/>
                  </a:rPr>
                  <a:t>Completeness consistency</a:t>
                </a:r>
                <a:endParaRPr lang="en-US" sz="2000" b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418" name="AutoShape 34"/>
              <p:cNvSpPr>
                <a:spLocks noChangeArrowheads="1"/>
              </p:cNvSpPr>
              <p:nvPr/>
            </p:nvSpPr>
            <p:spPr bwMode="auto">
              <a:xfrm>
                <a:off x="0" y="3657"/>
                <a:ext cx="1882" cy="544"/>
              </a:xfrm>
              <a:prstGeom prst="wedgeRoundRectCallout">
                <a:avLst>
                  <a:gd name="adj1" fmla="val 75324"/>
                  <a:gd name="adj2" fmla="val -132352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Incident</a:t>
                </a:r>
                <a:r>
                  <a:rPr lang="hu-HU" sz="2000" b="0" dirty="0" smtClean="0">
                    <a:solidFill>
                      <a:srgbClr val="FFFF00"/>
                    </a:solidFill>
                    <a:latin typeface="Arial Black" pitchFamily="34" charset="0"/>
                  </a:rPr>
                  <a:t>/fault modelling</a:t>
                </a:r>
                <a:endParaRPr lang="en-US" sz="2000" b="0" dirty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419" name="AutoShape 35"/>
              <p:cNvSpPr>
                <a:spLocks noChangeArrowheads="1"/>
              </p:cNvSpPr>
              <p:nvPr/>
            </p:nvSpPr>
            <p:spPr bwMode="auto">
              <a:xfrm>
                <a:off x="0" y="572"/>
                <a:ext cx="1769" cy="544"/>
              </a:xfrm>
              <a:prstGeom prst="wedgeRoundRectCallout">
                <a:avLst>
                  <a:gd name="adj1" fmla="val 36718"/>
                  <a:gd name="adj2" fmla="val 85477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>
                    <a:solidFill>
                      <a:srgbClr val="FFFF00"/>
                    </a:solidFill>
                    <a:latin typeface="Arial Black" pitchFamily="34" charset="0"/>
                  </a:rPr>
                  <a:t>Measurement and extraction</a:t>
                </a:r>
                <a:endParaRPr lang="en-US" sz="2000" b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420" name="AutoShape 36"/>
              <p:cNvSpPr>
                <a:spLocks noChangeArrowheads="1"/>
              </p:cNvSpPr>
              <p:nvPr/>
            </p:nvSpPr>
            <p:spPr bwMode="auto">
              <a:xfrm>
                <a:off x="3991" y="3657"/>
                <a:ext cx="1769" cy="544"/>
              </a:xfrm>
              <a:prstGeom prst="wedgeRoundRectCallout">
                <a:avLst>
                  <a:gd name="adj1" fmla="val -85389"/>
                  <a:gd name="adj2" fmla="val -11949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>
                    <a:solidFill>
                      <a:srgbClr val="FFFF00"/>
                    </a:solidFill>
                    <a:latin typeface="Arial Black" pitchFamily="34" charset="0"/>
                  </a:rPr>
                  <a:t>Benchmarking, data processing</a:t>
                </a:r>
                <a:endParaRPr lang="en-US" sz="2000" b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>
                <a:off x="0" y="2568"/>
                <a:ext cx="1519" cy="544"/>
              </a:xfrm>
              <a:prstGeom prst="wedgeRoundRectCallout">
                <a:avLst>
                  <a:gd name="adj1" fmla="val 36505"/>
                  <a:gd name="adj2" fmla="val -95222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>
                    <a:solidFill>
                      <a:srgbClr val="FFFF00"/>
                    </a:solidFill>
                    <a:latin typeface="Arial Black" pitchFamily="34" charset="0"/>
                  </a:rPr>
                  <a:t>Complexity?</a:t>
                </a:r>
                <a:endParaRPr lang="en-US" sz="2000" b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422" name="AutoShape 38"/>
              <p:cNvSpPr>
                <a:spLocks noChangeArrowheads="1"/>
              </p:cNvSpPr>
              <p:nvPr/>
            </p:nvSpPr>
            <p:spPr bwMode="auto">
              <a:xfrm>
                <a:off x="3991" y="2523"/>
                <a:ext cx="1769" cy="544"/>
              </a:xfrm>
              <a:prstGeom prst="wedgeRoundRectCallout">
                <a:avLst>
                  <a:gd name="adj1" fmla="val -86236"/>
                  <a:gd name="adj2" fmla="val -46690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>
                  <a:defRPr/>
                </a:pPr>
                <a:r>
                  <a:rPr lang="hu-HU" sz="2000" b="0">
                    <a:solidFill>
                      <a:srgbClr val="FFFF00"/>
                    </a:solidFill>
                    <a:latin typeface="Arial Black" pitchFamily="34" charset="0"/>
                  </a:rPr>
                  <a:t>Mobile, ad-hoc, large scale</a:t>
                </a:r>
                <a:endParaRPr lang="en-US" sz="2000" b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</a:t>
            </a:r>
            <a:r>
              <a:rPr lang="en-US" smtClean="0"/>
              <a:t> and </a:t>
            </a:r>
            <a:r>
              <a:rPr lang="en-US" smtClean="0"/>
              <a:t>matematics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Engineer</a:t>
            </a:r>
            <a:r>
              <a:rPr lang="en-US" smtClean="0"/>
              <a:t>s think </a:t>
            </a:r>
            <a:r>
              <a:rPr lang="en-US" smtClean="0"/>
              <a:t>in</a:t>
            </a:r>
            <a:r>
              <a:rPr lang="en-US" smtClean="0"/>
              <a:t> engineering </a:t>
            </a:r>
            <a:r>
              <a:rPr lang="en-US" smtClean="0"/>
              <a:t>models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18524-110E-4952-A83F-CBCD3EAA24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GT-VMT '07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Workflow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Hierarchy</a:t>
            </a:r>
          </a:p>
          <a:p>
            <a:r>
              <a:rPr lang="hu-HU" smtClean="0"/>
              <a:t>Monotic refinement</a:t>
            </a:r>
          </a:p>
          <a:p>
            <a:pPr lvl="1"/>
            <a:r>
              <a:rPr lang="hu-HU" smtClean="0"/>
              <a:t>Domain</a:t>
            </a:r>
          </a:p>
          <a:p>
            <a:pPr lvl="1"/>
            <a:r>
              <a:rPr lang="hu-HU" smtClean="0"/>
              <a:t>State</a:t>
            </a:r>
          </a:p>
          <a:p>
            <a:pPr lvl="1"/>
            <a:r>
              <a:rPr lang="hu-HU" smtClean="0"/>
              <a:t>Structure</a:t>
            </a:r>
          </a:p>
          <a:p>
            <a:r>
              <a:rPr lang="hu-HU" smtClean="0"/>
              <a:t>Aggregation/refinement</a:t>
            </a:r>
            <a:endParaRPr lang="en-US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4473575" cy="231775"/>
          </a:xfrm>
          <a:prstGeom prst="rect">
            <a:avLst/>
          </a:prstGeom>
        </p:spPr>
        <p:txBody>
          <a:bodyPr/>
          <a:lstStyle/>
          <a:p>
            <a:fld id="{C345C012-C2DA-4195-825F-2BA1348BEF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0357" name="Picture 5" descr="work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0"/>
            <a:ext cx="4729162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Concepts</a:t>
            </a:r>
            <a:r>
              <a:rPr lang="hu-HU" dirty="0" smtClean="0"/>
              <a:t> – </a:t>
            </a:r>
            <a:r>
              <a:rPr lang="hu-HU" dirty="0" err="1" smtClean="0"/>
              <a:t>refinement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dirty="0" err="1" smtClean="0"/>
              <a:t>Refinement</a:t>
            </a:r>
            <a:r>
              <a:rPr lang="hu-HU" dirty="0" smtClean="0"/>
              <a:t>: </a:t>
            </a:r>
            <a:r>
              <a:rPr lang="hu-HU" dirty="0" err="1" smtClean="0"/>
              <a:t>enriching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…</a:t>
            </a:r>
          </a:p>
          <a:p>
            <a:r>
              <a:rPr lang="hu-HU" dirty="0" smtClean="0"/>
              <a:t>…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retaining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abstraction</a:t>
            </a:r>
            <a:endParaRPr lang="hu-HU" dirty="0" smtClean="0"/>
          </a:p>
          <a:p>
            <a:r>
              <a:rPr lang="hu-HU" dirty="0" err="1" smtClean="0"/>
              <a:t>Inverse</a:t>
            </a:r>
            <a:r>
              <a:rPr lang="hu-HU" dirty="0" smtClean="0"/>
              <a:t>: </a:t>
            </a:r>
            <a:r>
              <a:rPr lang="hu-HU" i="1" dirty="0" smtClean="0"/>
              <a:t>(</a:t>
            </a:r>
            <a:r>
              <a:rPr lang="hu-HU" i="1" dirty="0" err="1" smtClean="0"/>
              <a:t>vertical</a:t>
            </a:r>
            <a:r>
              <a:rPr lang="hu-HU" i="1" dirty="0" smtClean="0"/>
              <a:t>) </a:t>
            </a:r>
            <a:r>
              <a:rPr lang="hu-HU" i="1" dirty="0" err="1" smtClean="0"/>
              <a:t>abstraction</a:t>
            </a:r>
            <a:endParaRPr lang="hu-HU" i="1" dirty="0" smtClean="0"/>
          </a:p>
          <a:p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slide</a:t>
            </a:r>
            <a:r>
              <a:rPr lang="hu-HU" dirty="0" smtClean="0"/>
              <a:t>: </a:t>
            </a:r>
            <a:r>
              <a:rPr lang="hu-HU" i="1" dirty="0" err="1" smtClean="0"/>
              <a:t>hierarchical</a:t>
            </a:r>
            <a:r>
              <a:rPr lang="hu-HU" i="1" dirty="0" smtClean="0"/>
              <a:t> </a:t>
            </a:r>
            <a:r>
              <a:rPr lang="hu-HU" i="1" dirty="0" err="1" smtClean="0"/>
              <a:t>refinement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opening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boxes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refinable</a:t>
            </a:r>
            <a:r>
              <a:rPr lang="hu-HU" dirty="0" smtClean="0"/>
              <a:t>...</a:t>
            </a:r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refinement</a:t>
            </a:r>
            <a:r>
              <a:rPr lang="hu-HU" dirty="0" smtClean="0"/>
              <a:t>: </a:t>
            </a:r>
            <a:r>
              <a:rPr lang="hu-HU" dirty="0" err="1" smtClean="0"/>
              <a:t>variable</a:t>
            </a:r>
            <a:r>
              <a:rPr lang="hu-HU" dirty="0" smtClean="0"/>
              <a:t> </a:t>
            </a:r>
            <a:r>
              <a:rPr lang="hu-HU" dirty="0" err="1" smtClean="0"/>
              <a:t>valueset</a:t>
            </a:r>
            <a:endParaRPr lang="hu-HU" dirty="0" smtClean="0"/>
          </a:p>
          <a:p>
            <a:pPr lvl="2"/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  <a:r>
              <a:rPr lang="hu-HU" dirty="0" smtClean="0"/>
              <a:t> / </a:t>
            </a:r>
            <a:r>
              <a:rPr lang="hu-HU" b="1" dirty="0" err="1" smtClean="0">
                <a:solidFill>
                  <a:srgbClr val="FF0000"/>
                </a:solidFill>
              </a:rPr>
              <a:t>bad</a:t>
            </a:r>
            <a:endParaRPr lang="hu-HU" dirty="0" smtClean="0"/>
          </a:p>
          <a:p>
            <a:pPr lvl="2"/>
            <a:r>
              <a:rPr lang="hu-HU" b="1" dirty="0" err="1" smtClean="0">
                <a:solidFill>
                  <a:schemeClr val="accent3">
                    <a:lumMod val="50000"/>
                  </a:schemeClr>
                </a:solidFill>
              </a:rPr>
              <a:t>Fast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smtClean="0"/>
              <a:t>/ </a:t>
            </a:r>
            <a:r>
              <a:rPr lang="hu-HU" b="1" dirty="0" err="1" smtClean="0">
                <a:solidFill>
                  <a:schemeClr val="accent3">
                    <a:lumMod val="50000"/>
                  </a:schemeClr>
                </a:solidFill>
              </a:rPr>
              <a:t>average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smtClean="0"/>
              <a:t>/ </a:t>
            </a:r>
            <a:r>
              <a:rPr lang="hu-HU" b="1" dirty="0" err="1" smtClean="0">
                <a:solidFill>
                  <a:srgbClr val="FF0000"/>
                </a:solidFill>
              </a:rPr>
              <a:t>slow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/ </a:t>
            </a:r>
            <a:r>
              <a:rPr lang="hu-HU" b="1" dirty="0" err="1" smtClean="0">
                <a:solidFill>
                  <a:srgbClr val="FF0000"/>
                </a:solidFill>
              </a:rPr>
              <a:t>incomplete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/ </a:t>
            </a:r>
            <a:r>
              <a:rPr lang="hu-HU" b="1" dirty="0" err="1" smtClean="0">
                <a:solidFill>
                  <a:srgbClr val="FF0000"/>
                </a:solidFill>
              </a:rPr>
              <a:t>dangerous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refinement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Assign</a:t>
            </a:r>
            <a:r>
              <a:rPr lang="hu-HU" dirty="0" smtClean="0"/>
              <a:t> </a:t>
            </a:r>
            <a:r>
              <a:rPr lang="hu-HU" dirty="0" err="1" smtClean="0"/>
              <a:t>disjunct</a:t>
            </a:r>
            <a:r>
              <a:rPr lang="hu-HU" dirty="0" smtClean="0"/>
              <a:t> </a:t>
            </a:r>
            <a:r>
              <a:rPr lang="hu-HU" dirty="0" err="1" smtClean="0"/>
              <a:t>subsets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endParaRPr lang="hu-HU" dirty="0" smtClean="0"/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r>
              <a:rPr lang="hu-HU" dirty="0" smtClean="0">
                <a:sym typeface="Symbol" pitchFamily="18" charset="2"/>
              </a:rPr>
              <a:t>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baseline="-25000" dirty="0" err="1" smtClean="0">
                <a:sym typeface="Symbol" pitchFamily="18" charset="2"/>
              </a:rPr>
              <a:t>i</a:t>
            </a:r>
            <a:r>
              <a:rPr lang="hu-HU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hu-HU" dirty="0" smtClean="0">
                <a:sym typeface="Symbol" pitchFamily="18" charset="2"/>
              </a:rPr>
              <a:t> 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hu-HU" dirty="0" smtClean="0">
                <a:sym typeface="Symbol" pitchFamily="18" charset="2"/>
              </a:rPr>
              <a:t>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baseline="-25000" dirty="0" err="1" smtClean="0">
                <a:sym typeface="Symbol" pitchFamily="18" charset="2"/>
              </a:rPr>
              <a:t>i</a:t>
            </a:r>
            <a:r>
              <a:rPr lang="hu-HU" dirty="0" smtClean="0">
                <a:sym typeface="Symbol" pitchFamily="18" charset="2"/>
              </a:rPr>
              <a:t>) 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B </a:t>
            </a:r>
            <a:r>
              <a:rPr lang="hu-HU" dirty="0" smtClean="0">
                <a:sym typeface="Symbol" pitchFamily="18" charset="2"/>
              </a:rPr>
              <a:t>, </a:t>
            </a:r>
            <a:r>
              <a:rPr lang="hu-HU" dirty="0" err="1" smtClean="0">
                <a:sym typeface="Symbol" pitchFamily="18" charset="2"/>
              </a:rPr>
              <a:t>where</a:t>
            </a:r>
            <a:r>
              <a:rPr lang="hu-HU" dirty="0" smtClean="0">
                <a:sym typeface="Symbol" pitchFamily="18" charset="2"/>
              </a:rPr>
              <a:t>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i="1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hu-HU" dirty="0" smtClean="0">
                <a:sym typeface="Symbol" pitchFamily="18" charset="2"/>
              </a:rPr>
              <a:t>) 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i="1" baseline="-25000" dirty="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hu-HU" dirty="0" smtClean="0">
                <a:sym typeface="Symbol" pitchFamily="18" charset="2"/>
              </a:rPr>
              <a:t>)=</a:t>
            </a:r>
            <a:r>
              <a:rPr lang="hu-HU" dirty="0" smtClean="0">
                <a:sym typeface="Symbol"/>
              </a:rPr>
              <a:t></a:t>
            </a:r>
            <a:r>
              <a:rPr lang="hu-HU" dirty="0" smtClean="0">
                <a:sym typeface="Symbol" pitchFamily="18" charset="2"/>
              </a:rPr>
              <a:t> 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i, j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428728" y="1571612"/>
            <a:ext cx="5965092" cy="3408359"/>
            <a:chOff x="1905000" y="2222500"/>
            <a:chExt cx="5092700" cy="290988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905000" y="3124200"/>
              <a:ext cx="1444625" cy="1371600"/>
            </a:xfrm>
            <a:custGeom>
              <a:avLst/>
              <a:gdLst/>
              <a:ahLst/>
              <a:cxnLst>
                <a:cxn ang="0">
                  <a:pos x="5" y="673"/>
                </a:cxn>
                <a:cxn ang="0">
                  <a:pos x="23" y="563"/>
                </a:cxn>
                <a:cxn ang="0">
                  <a:pos x="56" y="459"/>
                </a:cxn>
                <a:cxn ang="0">
                  <a:pos x="103" y="361"/>
                </a:cxn>
                <a:cxn ang="0">
                  <a:pos x="162" y="273"/>
                </a:cxn>
                <a:cxn ang="0">
                  <a:pos x="231" y="194"/>
                </a:cxn>
                <a:cxn ang="0">
                  <a:pos x="312" y="127"/>
                </a:cxn>
                <a:cxn ang="0">
                  <a:pos x="399" y="73"/>
                </a:cxn>
                <a:cxn ang="0">
                  <a:pos x="495" y="33"/>
                </a:cxn>
                <a:cxn ang="0">
                  <a:pos x="597" y="8"/>
                </a:cxn>
                <a:cxn ang="0">
                  <a:pos x="704" y="0"/>
                </a:cxn>
                <a:cxn ang="0">
                  <a:pos x="812" y="8"/>
                </a:cxn>
                <a:cxn ang="0">
                  <a:pos x="914" y="33"/>
                </a:cxn>
                <a:cxn ang="0">
                  <a:pos x="1010" y="73"/>
                </a:cxn>
                <a:cxn ang="0">
                  <a:pos x="1098" y="127"/>
                </a:cxn>
                <a:cxn ang="0">
                  <a:pos x="1178" y="194"/>
                </a:cxn>
                <a:cxn ang="0">
                  <a:pos x="1247" y="273"/>
                </a:cxn>
                <a:cxn ang="0">
                  <a:pos x="1307" y="361"/>
                </a:cxn>
                <a:cxn ang="0">
                  <a:pos x="1353" y="459"/>
                </a:cxn>
                <a:cxn ang="0">
                  <a:pos x="1386" y="563"/>
                </a:cxn>
                <a:cxn ang="0">
                  <a:pos x="1404" y="673"/>
                </a:cxn>
                <a:cxn ang="0">
                  <a:pos x="1408" y="750"/>
                </a:cxn>
                <a:cxn ang="0">
                  <a:pos x="1400" y="865"/>
                </a:cxn>
                <a:cxn ang="0">
                  <a:pos x="1377" y="974"/>
                </a:cxn>
                <a:cxn ang="0">
                  <a:pos x="1338" y="1076"/>
                </a:cxn>
                <a:cxn ang="0">
                  <a:pos x="1288" y="1171"/>
                </a:cxn>
                <a:cxn ang="0">
                  <a:pos x="1225" y="1256"/>
                </a:cxn>
                <a:cxn ang="0">
                  <a:pos x="1153" y="1330"/>
                </a:cxn>
                <a:cxn ang="0">
                  <a:pos x="1069" y="1393"/>
                </a:cxn>
                <a:cxn ang="0">
                  <a:pos x="979" y="1443"/>
                </a:cxn>
                <a:cxn ang="0">
                  <a:pos x="880" y="1479"/>
                </a:cxn>
                <a:cxn ang="0">
                  <a:pos x="777" y="1498"/>
                </a:cxn>
                <a:cxn ang="0">
                  <a:pos x="668" y="1501"/>
                </a:cxn>
                <a:cxn ang="0">
                  <a:pos x="562" y="1487"/>
                </a:cxn>
                <a:cxn ang="0">
                  <a:pos x="462" y="1457"/>
                </a:cxn>
                <a:cxn ang="0">
                  <a:pos x="369" y="1412"/>
                </a:cxn>
                <a:cxn ang="0">
                  <a:pos x="284" y="1352"/>
                </a:cxn>
                <a:cxn ang="0">
                  <a:pos x="207" y="1282"/>
                </a:cxn>
                <a:cxn ang="0">
                  <a:pos x="141" y="1201"/>
                </a:cxn>
                <a:cxn ang="0">
                  <a:pos x="86" y="1109"/>
                </a:cxn>
                <a:cxn ang="0">
                  <a:pos x="43" y="1009"/>
                </a:cxn>
                <a:cxn ang="0">
                  <a:pos x="15" y="902"/>
                </a:cxn>
                <a:cxn ang="0">
                  <a:pos x="1" y="789"/>
                </a:cxn>
              </a:cxnLst>
              <a:rect l="0" t="0" r="r" b="b"/>
              <a:pathLst>
                <a:path w="1408" h="1502">
                  <a:moveTo>
                    <a:pt x="0" y="750"/>
                  </a:moveTo>
                  <a:lnTo>
                    <a:pt x="1" y="712"/>
                  </a:lnTo>
                  <a:lnTo>
                    <a:pt x="5" y="673"/>
                  </a:lnTo>
                  <a:lnTo>
                    <a:pt x="9" y="636"/>
                  </a:lnTo>
                  <a:lnTo>
                    <a:pt x="15" y="599"/>
                  </a:lnTo>
                  <a:lnTo>
                    <a:pt x="23" y="563"/>
                  </a:lnTo>
                  <a:lnTo>
                    <a:pt x="32" y="527"/>
                  </a:lnTo>
                  <a:lnTo>
                    <a:pt x="43" y="493"/>
                  </a:lnTo>
                  <a:lnTo>
                    <a:pt x="56" y="459"/>
                  </a:lnTo>
                  <a:lnTo>
                    <a:pt x="71" y="424"/>
                  </a:lnTo>
                  <a:lnTo>
                    <a:pt x="86" y="392"/>
                  </a:lnTo>
                  <a:lnTo>
                    <a:pt x="103" y="361"/>
                  </a:lnTo>
                  <a:lnTo>
                    <a:pt x="121" y="331"/>
                  </a:lnTo>
                  <a:lnTo>
                    <a:pt x="141" y="301"/>
                  </a:lnTo>
                  <a:lnTo>
                    <a:pt x="162" y="273"/>
                  </a:lnTo>
                  <a:lnTo>
                    <a:pt x="184" y="245"/>
                  </a:lnTo>
                  <a:lnTo>
                    <a:pt x="207" y="220"/>
                  </a:lnTo>
                  <a:lnTo>
                    <a:pt x="231" y="194"/>
                  </a:lnTo>
                  <a:lnTo>
                    <a:pt x="257" y="171"/>
                  </a:lnTo>
                  <a:lnTo>
                    <a:pt x="283" y="148"/>
                  </a:lnTo>
                  <a:lnTo>
                    <a:pt x="312" y="127"/>
                  </a:lnTo>
                  <a:lnTo>
                    <a:pt x="340" y="107"/>
                  </a:lnTo>
                  <a:lnTo>
                    <a:pt x="369" y="90"/>
                  </a:lnTo>
                  <a:lnTo>
                    <a:pt x="399" y="73"/>
                  </a:lnTo>
                  <a:lnTo>
                    <a:pt x="430" y="58"/>
                  </a:lnTo>
                  <a:lnTo>
                    <a:pt x="462" y="45"/>
                  </a:lnTo>
                  <a:lnTo>
                    <a:pt x="495" y="33"/>
                  </a:lnTo>
                  <a:lnTo>
                    <a:pt x="528" y="23"/>
                  </a:lnTo>
                  <a:lnTo>
                    <a:pt x="562" y="15"/>
                  </a:lnTo>
                  <a:lnTo>
                    <a:pt x="597" y="8"/>
                  </a:lnTo>
                  <a:lnTo>
                    <a:pt x="633" y="3"/>
                  </a:lnTo>
                  <a:lnTo>
                    <a:pt x="668" y="1"/>
                  </a:lnTo>
                  <a:lnTo>
                    <a:pt x="704" y="0"/>
                  </a:lnTo>
                  <a:lnTo>
                    <a:pt x="740" y="1"/>
                  </a:lnTo>
                  <a:lnTo>
                    <a:pt x="777" y="3"/>
                  </a:lnTo>
                  <a:lnTo>
                    <a:pt x="812" y="8"/>
                  </a:lnTo>
                  <a:lnTo>
                    <a:pt x="846" y="15"/>
                  </a:lnTo>
                  <a:lnTo>
                    <a:pt x="880" y="23"/>
                  </a:lnTo>
                  <a:lnTo>
                    <a:pt x="914" y="33"/>
                  </a:lnTo>
                  <a:lnTo>
                    <a:pt x="946" y="45"/>
                  </a:lnTo>
                  <a:lnTo>
                    <a:pt x="979" y="58"/>
                  </a:lnTo>
                  <a:lnTo>
                    <a:pt x="1010" y="73"/>
                  </a:lnTo>
                  <a:lnTo>
                    <a:pt x="1039" y="90"/>
                  </a:lnTo>
                  <a:lnTo>
                    <a:pt x="1069" y="107"/>
                  </a:lnTo>
                  <a:lnTo>
                    <a:pt x="1098" y="127"/>
                  </a:lnTo>
                  <a:lnTo>
                    <a:pt x="1125" y="148"/>
                  </a:lnTo>
                  <a:lnTo>
                    <a:pt x="1153" y="171"/>
                  </a:lnTo>
                  <a:lnTo>
                    <a:pt x="1178" y="194"/>
                  </a:lnTo>
                  <a:lnTo>
                    <a:pt x="1202" y="220"/>
                  </a:lnTo>
                  <a:lnTo>
                    <a:pt x="1225" y="245"/>
                  </a:lnTo>
                  <a:lnTo>
                    <a:pt x="1247" y="273"/>
                  </a:lnTo>
                  <a:lnTo>
                    <a:pt x="1268" y="301"/>
                  </a:lnTo>
                  <a:lnTo>
                    <a:pt x="1288" y="331"/>
                  </a:lnTo>
                  <a:lnTo>
                    <a:pt x="1307" y="361"/>
                  </a:lnTo>
                  <a:lnTo>
                    <a:pt x="1323" y="392"/>
                  </a:lnTo>
                  <a:lnTo>
                    <a:pt x="1338" y="424"/>
                  </a:lnTo>
                  <a:lnTo>
                    <a:pt x="1353" y="459"/>
                  </a:lnTo>
                  <a:lnTo>
                    <a:pt x="1366" y="493"/>
                  </a:lnTo>
                  <a:lnTo>
                    <a:pt x="1377" y="527"/>
                  </a:lnTo>
                  <a:lnTo>
                    <a:pt x="1386" y="563"/>
                  </a:lnTo>
                  <a:lnTo>
                    <a:pt x="1393" y="599"/>
                  </a:lnTo>
                  <a:lnTo>
                    <a:pt x="1400" y="636"/>
                  </a:lnTo>
                  <a:lnTo>
                    <a:pt x="1404" y="673"/>
                  </a:lnTo>
                  <a:lnTo>
                    <a:pt x="1408" y="712"/>
                  </a:lnTo>
                  <a:lnTo>
                    <a:pt x="1408" y="750"/>
                  </a:lnTo>
                  <a:lnTo>
                    <a:pt x="1408" y="750"/>
                  </a:lnTo>
                  <a:lnTo>
                    <a:pt x="1408" y="789"/>
                  </a:lnTo>
                  <a:lnTo>
                    <a:pt x="1404" y="827"/>
                  </a:lnTo>
                  <a:lnTo>
                    <a:pt x="1400" y="865"/>
                  </a:lnTo>
                  <a:lnTo>
                    <a:pt x="1393" y="902"/>
                  </a:lnTo>
                  <a:lnTo>
                    <a:pt x="1386" y="939"/>
                  </a:lnTo>
                  <a:lnTo>
                    <a:pt x="1377" y="974"/>
                  </a:lnTo>
                  <a:lnTo>
                    <a:pt x="1366" y="1009"/>
                  </a:lnTo>
                  <a:lnTo>
                    <a:pt x="1353" y="1043"/>
                  </a:lnTo>
                  <a:lnTo>
                    <a:pt x="1338" y="1076"/>
                  </a:lnTo>
                  <a:lnTo>
                    <a:pt x="1323" y="1109"/>
                  </a:lnTo>
                  <a:lnTo>
                    <a:pt x="1307" y="1140"/>
                  </a:lnTo>
                  <a:lnTo>
                    <a:pt x="1288" y="1171"/>
                  </a:lnTo>
                  <a:lnTo>
                    <a:pt x="1268" y="1201"/>
                  </a:lnTo>
                  <a:lnTo>
                    <a:pt x="1247" y="1229"/>
                  </a:lnTo>
                  <a:lnTo>
                    <a:pt x="1225" y="1256"/>
                  </a:lnTo>
                  <a:lnTo>
                    <a:pt x="1202" y="1282"/>
                  </a:lnTo>
                  <a:lnTo>
                    <a:pt x="1178" y="1307"/>
                  </a:lnTo>
                  <a:lnTo>
                    <a:pt x="1153" y="1330"/>
                  </a:lnTo>
                  <a:lnTo>
                    <a:pt x="1125" y="1352"/>
                  </a:lnTo>
                  <a:lnTo>
                    <a:pt x="1098" y="1373"/>
                  </a:lnTo>
                  <a:lnTo>
                    <a:pt x="1069" y="1393"/>
                  </a:lnTo>
                  <a:lnTo>
                    <a:pt x="1039" y="1412"/>
                  </a:lnTo>
                  <a:lnTo>
                    <a:pt x="1010" y="1428"/>
                  </a:lnTo>
                  <a:lnTo>
                    <a:pt x="979" y="1443"/>
                  </a:lnTo>
                  <a:lnTo>
                    <a:pt x="946" y="1457"/>
                  </a:lnTo>
                  <a:lnTo>
                    <a:pt x="914" y="1468"/>
                  </a:lnTo>
                  <a:lnTo>
                    <a:pt x="880" y="1479"/>
                  </a:lnTo>
                  <a:lnTo>
                    <a:pt x="846" y="1487"/>
                  </a:lnTo>
                  <a:lnTo>
                    <a:pt x="812" y="1493"/>
                  </a:lnTo>
                  <a:lnTo>
                    <a:pt x="777" y="1498"/>
                  </a:lnTo>
                  <a:lnTo>
                    <a:pt x="740" y="1501"/>
                  </a:lnTo>
                  <a:lnTo>
                    <a:pt x="704" y="1502"/>
                  </a:lnTo>
                  <a:lnTo>
                    <a:pt x="668" y="1501"/>
                  </a:lnTo>
                  <a:lnTo>
                    <a:pt x="633" y="1498"/>
                  </a:lnTo>
                  <a:lnTo>
                    <a:pt x="597" y="1493"/>
                  </a:lnTo>
                  <a:lnTo>
                    <a:pt x="562" y="1487"/>
                  </a:lnTo>
                  <a:lnTo>
                    <a:pt x="528" y="1479"/>
                  </a:lnTo>
                  <a:lnTo>
                    <a:pt x="495" y="1468"/>
                  </a:lnTo>
                  <a:lnTo>
                    <a:pt x="462" y="1457"/>
                  </a:lnTo>
                  <a:lnTo>
                    <a:pt x="430" y="1443"/>
                  </a:lnTo>
                  <a:lnTo>
                    <a:pt x="399" y="1428"/>
                  </a:lnTo>
                  <a:lnTo>
                    <a:pt x="369" y="1412"/>
                  </a:lnTo>
                  <a:lnTo>
                    <a:pt x="340" y="1393"/>
                  </a:lnTo>
                  <a:lnTo>
                    <a:pt x="312" y="1373"/>
                  </a:lnTo>
                  <a:lnTo>
                    <a:pt x="284" y="1352"/>
                  </a:lnTo>
                  <a:lnTo>
                    <a:pt x="257" y="1330"/>
                  </a:lnTo>
                  <a:lnTo>
                    <a:pt x="231" y="1307"/>
                  </a:lnTo>
                  <a:lnTo>
                    <a:pt x="207" y="1282"/>
                  </a:lnTo>
                  <a:lnTo>
                    <a:pt x="184" y="1256"/>
                  </a:lnTo>
                  <a:lnTo>
                    <a:pt x="162" y="1229"/>
                  </a:lnTo>
                  <a:lnTo>
                    <a:pt x="141" y="1201"/>
                  </a:lnTo>
                  <a:lnTo>
                    <a:pt x="121" y="1171"/>
                  </a:lnTo>
                  <a:lnTo>
                    <a:pt x="103" y="1140"/>
                  </a:lnTo>
                  <a:lnTo>
                    <a:pt x="86" y="1109"/>
                  </a:lnTo>
                  <a:lnTo>
                    <a:pt x="71" y="1076"/>
                  </a:lnTo>
                  <a:lnTo>
                    <a:pt x="56" y="1043"/>
                  </a:lnTo>
                  <a:lnTo>
                    <a:pt x="43" y="1009"/>
                  </a:lnTo>
                  <a:lnTo>
                    <a:pt x="32" y="974"/>
                  </a:lnTo>
                  <a:lnTo>
                    <a:pt x="23" y="939"/>
                  </a:lnTo>
                  <a:lnTo>
                    <a:pt x="15" y="902"/>
                  </a:lnTo>
                  <a:lnTo>
                    <a:pt x="9" y="865"/>
                  </a:lnTo>
                  <a:lnTo>
                    <a:pt x="5" y="827"/>
                  </a:lnTo>
                  <a:lnTo>
                    <a:pt x="1" y="789"/>
                  </a:lnTo>
                  <a:lnTo>
                    <a:pt x="0" y="75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33938" y="2513013"/>
              <a:ext cx="2163762" cy="2312987"/>
            </a:xfrm>
            <a:custGeom>
              <a:avLst/>
              <a:gdLst/>
              <a:ahLst/>
              <a:cxnLst>
                <a:cxn ang="0">
                  <a:pos x="3" y="1345"/>
                </a:cxn>
                <a:cxn ang="0">
                  <a:pos x="21" y="1199"/>
                </a:cxn>
                <a:cxn ang="0">
                  <a:pos x="52" y="1058"/>
                </a:cxn>
                <a:cxn ang="0">
                  <a:pos x="94" y="923"/>
                </a:cxn>
                <a:cxn ang="0">
                  <a:pos x="197" y="702"/>
                </a:cxn>
                <a:cxn ang="0">
                  <a:pos x="354" y="478"/>
                </a:cxn>
                <a:cxn ang="0">
                  <a:pos x="547" y="290"/>
                </a:cxn>
                <a:cxn ang="0">
                  <a:pos x="742" y="160"/>
                </a:cxn>
                <a:cxn ang="0">
                  <a:pos x="863" y="102"/>
                </a:cxn>
                <a:cxn ang="0">
                  <a:pos x="989" y="55"/>
                </a:cxn>
                <a:cxn ang="0">
                  <a:pos x="1121" y="24"/>
                </a:cxn>
                <a:cxn ang="0">
                  <a:pos x="1258" y="5"/>
                </a:cxn>
                <a:cxn ang="0">
                  <a:pos x="1398" y="1"/>
                </a:cxn>
                <a:cxn ang="0">
                  <a:pos x="1536" y="13"/>
                </a:cxn>
                <a:cxn ang="0">
                  <a:pos x="1671" y="38"/>
                </a:cxn>
                <a:cxn ang="0">
                  <a:pos x="1800" y="77"/>
                </a:cxn>
                <a:cxn ang="0">
                  <a:pos x="1924" y="129"/>
                </a:cxn>
                <a:cxn ang="0">
                  <a:pos x="2069" y="212"/>
                </a:cxn>
                <a:cxn ang="0">
                  <a:pos x="2279" y="379"/>
                </a:cxn>
                <a:cxn ang="0">
                  <a:pos x="2455" y="586"/>
                </a:cxn>
                <a:cxn ang="0">
                  <a:pos x="2591" y="826"/>
                </a:cxn>
                <a:cxn ang="0">
                  <a:pos x="2654" y="990"/>
                </a:cxn>
                <a:cxn ang="0">
                  <a:pos x="2691" y="1128"/>
                </a:cxn>
                <a:cxn ang="0">
                  <a:pos x="2716" y="1272"/>
                </a:cxn>
                <a:cxn ang="0">
                  <a:pos x="2725" y="1419"/>
                </a:cxn>
                <a:cxn ang="0">
                  <a:pos x="2724" y="1532"/>
                </a:cxn>
                <a:cxn ang="0">
                  <a:pos x="2710" y="1678"/>
                </a:cxn>
                <a:cxn ang="0">
                  <a:pos x="2683" y="1821"/>
                </a:cxn>
                <a:cxn ang="0">
                  <a:pos x="2643" y="1958"/>
                </a:cxn>
                <a:cxn ang="0">
                  <a:pos x="2562" y="2151"/>
                </a:cxn>
                <a:cxn ang="0">
                  <a:pos x="2414" y="2383"/>
                </a:cxn>
                <a:cxn ang="0">
                  <a:pos x="2230" y="2581"/>
                </a:cxn>
                <a:cxn ang="0">
                  <a:pos x="2013" y="2737"/>
                </a:cxn>
                <a:cxn ang="0">
                  <a:pos x="1893" y="2799"/>
                </a:cxn>
                <a:cxn ang="0">
                  <a:pos x="1768" y="2847"/>
                </a:cxn>
                <a:cxn ang="0">
                  <a:pos x="1637" y="2883"/>
                </a:cxn>
                <a:cxn ang="0">
                  <a:pos x="1502" y="2905"/>
                </a:cxn>
                <a:cxn ang="0">
                  <a:pos x="1363" y="2913"/>
                </a:cxn>
                <a:cxn ang="0">
                  <a:pos x="1224" y="2905"/>
                </a:cxn>
                <a:cxn ang="0">
                  <a:pos x="1088" y="2883"/>
                </a:cxn>
                <a:cxn ang="0">
                  <a:pos x="957" y="2847"/>
                </a:cxn>
                <a:cxn ang="0">
                  <a:pos x="832" y="2799"/>
                </a:cxn>
                <a:cxn ang="0">
                  <a:pos x="713" y="2737"/>
                </a:cxn>
                <a:cxn ang="0">
                  <a:pos x="496" y="2581"/>
                </a:cxn>
                <a:cxn ang="0">
                  <a:pos x="311" y="2383"/>
                </a:cxn>
                <a:cxn ang="0">
                  <a:pos x="164" y="2151"/>
                </a:cxn>
                <a:cxn ang="0">
                  <a:pos x="82" y="1958"/>
                </a:cxn>
                <a:cxn ang="0">
                  <a:pos x="43" y="1821"/>
                </a:cxn>
                <a:cxn ang="0">
                  <a:pos x="15" y="1678"/>
                </a:cxn>
                <a:cxn ang="0">
                  <a:pos x="1" y="1532"/>
                </a:cxn>
              </a:cxnLst>
              <a:rect l="0" t="0" r="r" b="b"/>
              <a:pathLst>
                <a:path w="2727" h="2913">
                  <a:moveTo>
                    <a:pt x="0" y="1457"/>
                  </a:moveTo>
                  <a:lnTo>
                    <a:pt x="0" y="1419"/>
                  </a:lnTo>
                  <a:lnTo>
                    <a:pt x="1" y="1382"/>
                  </a:lnTo>
                  <a:lnTo>
                    <a:pt x="3" y="1345"/>
                  </a:lnTo>
                  <a:lnTo>
                    <a:pt x="6" y="1308"/>
                  </a:lnTo>
                  <a:lnTo>
                    <a:pt x="10" y="1272"/>
                  </a:lnTo>
                  <a:lnTo>
                    <a:pt x="15" y="1236"/>
                  </a:lnTo>
                  <a:lnTo>
                    <a:pt x="21" y="1199"/>
                  </a:lnTo>
                  <a:lnTo>
                    <a:pt x="27" y="1163"/>
                  </a:lnTo>
                  <a:lnTo>
                    <a:pt x="34" y="1128"/>
                  </a:lnTo>
                  <a:lnTo>
                    <a:pt x="43" y="1092"/>
                  </a:lnTo>
                  <a:lnTo>
                    <a:pt x="52" y="1058"/>
                  </a:lnTo>
                  <a:lnTo>
                    <a:pt x="60" y="1024"/>
                  </a:lnTo>
                  <a:lnTo>
                    <a:pt x="71" y="990"/>
                  </a:lnTo>
                  <a:lnTo>
                    <a:pt x="82" y="956"/>
                  </a:lnTo>
                  <a:lnTo>
                    <a:pt x="94" y="923"/>
                  </a:lnTo>
                  <a:lnTo>
                    <a:pt x="106" y="890"/>
                  </a:lnTo>
                  <a:lnTo>
                    <a:pt x="134" y="826"/>
                  </a:lnTo>
                  <a:lnTo>
                    <a:pt x="164" y="763"/>
                  </a:lnTo>
                  <a:lnTo>
                    <a:pt x="197" y="702"/>
                  </a:lnTo>
                  <a:lnTo>
                    <a:pt x="232" y="642"/>
                  </a:lnTo>
                  <a:lnTo>
                    <a:pt x="270" y="586"/>
                  </a:lnTo>
                  <a:lnTo>
                    <a:pt x="311" y="531"/>
                  </a:lnTo>
                  <a:lnTo>
                    <a:pt x="354" y="478"/>
                  </a:lnTo>
                  <a:lnTo>
                    <a:pt x="399" y="428"/>
                  </a:lnTo>
                  <a:lnTo>
                    <a:pt x="446" y="379"/>
                  </a:lnTo>
                  <a:lnTo>
                    <a:pt x="496" y="333"/>
                  </a:lnTo>
                  <a:lnTo>
                    <a:pt x="547" y="290"/>
                  </a:lnTo>
                  <a:lnTo>
                    <a:pt x="600" y="249"/>
                  </a:lnTo>
                  <a:lnTo>
                    <a:pt x="655" y="212"/>
                  </a:lnTo>
                  <a:lnTo>
                    <a:pt x="712" y="177"/>
                  </a:lnTo>
                  <a:lnTo>
                    <a:pt x="742" y="160"/>
                  </a:lnTo>
                  <a:lnTo>
                    <a:pt x="772" y="145"/>
                  </a:lnTo>
                  <a:lnTo>
                    <a:pt x="801" y="129"/>
                  </a:lnTo>
                  <a:lnTo>
                    <a:pt x="832" y="115"/>
                  </a:lnTo>
                  <a:lnTo>
                    <a:pt x="863" y="102"/>
                  </a:lnTo>
                  <a:lnTo>
                    <a:pt x="894" y="90"/>
                  </a:lnTo>
                  <a:lnTo>
                    <a:pt x="926" y="77"/>
                  </a:lnTo>
                  <a:lnTo>
                    <a:pt x="957" y="66"/>
                  </a:lnTo>
                  <a:lnTo>
                    <a:pt x="989" y="55"/>
                  </a:lnTo>
                  <a:lnTo>
                    <a:pt x="1022" y="47"/>
                  </a:lnTo>
                  <a:lnTo>
                    <a:pt x="1054" y="38"/>
                  </a:lnTo>
                  <a:lnTo>
                    <a:pt x="1088" y="30"/>
                  </a:lnTo>
                  <a:lnTo>
                    <a:pt x="1121" y="24"/>
                  </a:lnTo>
                  <a:lnTo>
                    <a:pt x="1155" y="18"/>
                  </a:lnTo>
                  <a:lnTo>
                    <a:pt x="1189" y="13"/>
                  </a:lnTo>
                  <a:lnTo>
                    <a:pt x="1224" y="8"/>
                  </a:lnTo>
                  <a:lnTo>
                    <a:pt x="1258" y="5"/>
                  </a:lnTo>
                  <a:lnTo>
                    <a:pt x="1293" y="3"/>
                  </a:lnTo>
                  <a:lnTo>
                    <a:pt x="1328" y="1"/>
                  </a:lnTo>
                  <a:lnTo>
                    <a:pt x="1363" y="0"/>
                  </a:lnTo>
                  <a:lnTo>
                    <a:pt x="1398" y="1"/>
                  </a:lnTo>
                  <a:lnTo>
                    <a:pt x="1432" y="3"/>
                  </a:lnTo>
                  <a:lnTo>
                    <a:pt x="1468" y="5"/>
                  </a:lnTo>
                  <a:lnTo>
                    <a:pt x="1502" y="8"/>
                  </a:lnTo>
                  <a:lnTo>
                    <a:pt x="1536" y="13"/>
                  </a:lnTo>
                  <a:lnTo>
                    <a:pt x="1570" y="18"/>
                  </a:lnTo>
                  <a:lnTo>
                    <a:pt x="1604" y="24"/>
                  </a:lnTo>
                  <a:lnTo>
                    <a:pt x="1637" y="30"/>
                  </a:lnTo>
                  <a:lnTo>
                    <a:pt x="1671" y="38"/>
                  </a:lnTo>
                  <a:lnTo>
                    <a:pt x="1703" y="47"/>
                  </a:lnTo>
                  <a:lnTo>
                    <a:pt x="1736" y="55"/>
                  </a:lnTo>
                  <a:lnTo>
                    <a:pt x="1768" y="66"/>
                  </a:lnTo>
                  <a:lnTo>
                    <a:pt x="1800" y="77"/>
                  </a:lnTo>
                  <a:lnTo>
                    <a:pt x="1832" y="90"/>
                  </a:lnTo>
                  <a:lnTo>
                    <a:pt x="1862" y="102"/>
                  </a:lnTo>
                  <a:lnTo>
                    <a:pt x="1893" y="115"/>
                  </a:lnTo>
                  <a:lnTo>
                    <a:pt x="1924" y="129"/>
                  </a:lnTo>
                  <a:lnTo>
                    <a:pt x="1954" y="145"/>
                  </a:lnTo>
                  <a:lnTo>
                    <a:pt x="1983" y="160"/>
                  </a:lnTo>
                  <a:lnTo>
                    <a:pt x="2013" y="177"/>
                  </a:lnTo>
                  <a:lnTo>
                    <a:pt x="2069" y="212"/>
                  </a:lnTo>
                  <a:lnTo>
                    <a:pt x="2125" y="249"/>
                  </a:lnTo>
                  <a:lnTo>
                    <a:pt x="2178" y="290"/>
                  </a:lnTo>
                  <a:lnTo>
                    <a:pt x="2230" y="333"/>
                  </a:lnTo>
                  <a:lnTo>
                    <a:pt x="2279" y="379"/>
                  </a:lnTo>
                  <a:lnTo>
                    <a:pt x="2326" y="428"/>
                  </a:lnTo>
                  <a:lnTo>
                    <a:pt x="2371" y="478"/>
                  </a:lnTo>
                  <a:lnTo>
                    <a:pt x="2414" y="531"/>
                  </a:lnTo>
                  <a:lnTo>
                    <a:pt x="2455" y="586"/>
                  </a:lnTo>
                  <a:lnTo>
                    <a:pt x="2493" y="642"/>
                  </a:lnTo>
                  <a:lnTo>
                    <a:pt x="2529" y="702"/>
                  </a:lnTo>
                  <a:lnTo>
                    <a:pt x="2562" y="763"/>
                  </a:lnTo>
                  <a:lnTo>
                    <a:pt x="2591" y="826"/>
                  </a:lnTo>
                  <a:lnTo>
                    <a:pt x="2619" y="890"/>
                  </a:lnTo>
                  <a:lnTo>
                    <a:pt x="2631" y="923"/>
                  </a:lnTo>
                  <a:lnTo>
                    <a:pt x="2643" y="956"/>
                  </a:lnTo>
                  <a:lnTo>
                    <a:pt x="2654" y="990"/>
                  </a:lnTo>
                  <a:lnTo>
                    <a:pt x="2665" y="1024"/>
                  </a:lnTo>
                  <a:lnTo>
                    <a:pt x="2674" y="1058"/>
                  </a:lnTo>
                  <a:lnTo>
                    <a:pt x="2683" y="1092"/>
                  </a:lnTo>
                  <a:lnTo>
                    <a:pt x="2691" y="1128"/>
                  </a:lnTo>
                  <a:lnTo>
                    <a:pt x="2698" y="1163"/>
                  </a:lnTo>
                  <a:lnTo>
                    <a:pt x="2705" y="1199"/>
                  </a:lnTo>
                  <a:lnTo>
                    <a:pt x="2710" y="1236"/>
                  </a:lnTo>
                  <a:lnTo>
                    <a:pt x="2716" y="1272"/>
                  </a:lnTo>
                  <a:lnTo>
                    <a:pt x="2719" y="1308"/>
                  </a:lnTo>
                  <a:lnTo>
                    <a:pt x="2722" y="1345"/>
                  </a:lnTo>
                  <a:lnTo>
                    <a:pt x="2724" y="1382"/>
                  </a:lnTo>
                  <a:lnTo>
                    <a:pt x="2725" y="1419"/>
                  </a:lnTo>
                  <a:lnTo>
                    <a:pt x="2727" y="1457"/>
                  </a:lnTo>
                  <a:lnTo>
                    <a:pt x="2727" y="1457"/>
                  </a:lnTo>
                  <a:lnTo>
                    <a:pt x="2725" y="1494"/>
                  </a:lnTo>
                  <a:lnTo>
                    <a:pt x="2724" y="1532"/>
                  </a:lnTo>
                  <a:lnTo>
                    <a:pt x="2722" y="1569"/>
                  </a:lnTo>
                  <a:lnTo>
                    <a:pt x="2719" y="1605"/>
                  </a:lnTo>
                  <a:lnTo>
                    <a:pt x="2716" y="1642"/>
                  </a:lnTo>
                  <a:lnTo>
                    <a:pt x="2710" y="1678"/>
                  </a:lnTo>
                  <a:lnTo>
                    <a:pt x="2705" y="1714"/>
                  </a:lnTo>
                  <a:lnTo>
                    <a:pt x="2698" y="1751"/>
                  </a:lnTo>
                  <a:lnTo>
                    <a:pt x="2691" y="1786"/>
                  </a:lnTo>
                  <a:lnTo>
                    <a:pt x="2683" y="1821"/>
                  </a:lnTo>
                  <a:lnTo>
                    <a:pt x="2674" y="1855"/>
                  </a:lnTo>
                  <a:lnTo>
                    <a:pt x="2665" y="1889"/>
                  </a:lnTo>
                  <a:lnTo>
                    <a:pt x="2654" y="1924"/>
                  </a:lnTo>
                  <a:lnTo>
                    <a:pt x="2643" y="1958"/>
                  </a:lnTo>
                  <a:lnTo>
                    <a:pt x="2631" y="1991"/>
                  </a:lnTo>
                  <a:lnTo>
                    <a:pt x="2619" y="2024"/>
                  </a:lnTo>
                  <a:lnTo>
                    <a:pt x="2591" y="2088"/>
                  </a:lnTo>
                  <a:lnTo>
                    <a:pt x="2562" y="2151"/>
                  </a:lnTo>
                  <a:lnTo>
                    <a:pt x="2529" y="2212"/>
                  </a:lnTo>
                  <a:lnTo>
                    <a:pt x="2493" y="2271"/>
                  </a:lnTo>
                  <a:lnTo>
                    <a:pt x="2455" y="2328"/>
                  </a:lnTo>
                  <a:lnTo>
                    <a:pt x="2414" y="2383"/>
                  </a:lnTo>
                  <a:lnTo>
                    <a:pt x="2371" y="2435"/>
                  </a:lnTo>
                  <a:lnTo>
                    <a:pt x="2326" y="2486"/>
                  </a:lnTo>
                  <a:lnTo>
                    <a:pt x="2279" y="2535"/>
                  </a:lnTo>
                  <a:lnTo>
                    <a:pt x="2230" y="2581"/>
                  </a:lnTo>
                  <a:lnTo>
                    <a:pt x="2178" y="2624"/>
                  </a:lnTo>
                  <a:lnTo>
                    <a:pt x="2125" y="2664"/>
                  </a:lnTo>
                  <a:lnTo>
                    <a:pt x="2069" y="2702"/>
                  </a:lnTo>
                  <a:lnTo>
                    <a:pt x="2013" y="2737"/>
                  </a:lnTo>
                  <a:lnTo>
                    <a:pt x="1983" y="2754"/>
                  </a:lnTo>
                  <a:lnTo>
                    <a:pt x="1954" y="2769"/>
                  </a:lnTo>
                  <a:lnTo>
                    <a:pt x="1924" y="2784"/>
                  </a:lnTo>
                  <a:lnTo>
                    <a:pt x="1893" y="2799"/>
                  </a:lnTo>
                  <a:lnTo>
                    <a:pt x="1862" y="2812"/>
                  </a:lnTo>
                  <a:lnTo>
                    <a:pt x="1832" y="2825"/>
                  </a:lnTo>
                  <a:lnTo>
                    <a:pt x="1800" y="2836"/>
                  </a:lnTo>
                  <a:lnTo>
                    <a:pt x="1768" y="2847"/>
                  </a:lnTo>
                  <a:lnTo>
                    <a:pt x="1736" y="2858"/>
                  </a:lnTo>
                  <a:lnTo>
                    <a:pt x="1703" y="2867"/>
                  </a:lnTo>
                  <a:lnTo>
                    <a:pt x="1671" y="2876"/>
                  </a:lnTo>
                  <a:lnTo>
                    <a:pt x="1637" y="2883"/>
                  </a:lnTo>
                  <a:lnTo>
                    <a:pt x="1604" y="2890"/>
                  </a:lnTo>
                  <a:lnTo>
                    <a:pt x="1570" y="2897"/>
                  </a:lnTo>
                  <a:lnTo>
                    <a:pt x="1536" y="2901"/>
                  </a:lnTo>
                  <a:lnTo>
                    <a:pt x="1502" y="2905"/>
                  </a:lnTo>
                  <a:lnTo>
                    <a:pt x="1468" y="2909"/>
                  </a:lnTo>
                  <a:lnTo>
                    <a:pt x="1432" y="2911"/>
                  </a:lnTo>
                  <a:lnTo>
                    <a:pt x="1398" y="2912"/>
                  </a:lnTo>
                  <a:lnTo>
                    <a:pt x="1363" y="2913"/>
                  </a:lnTo>
                  <a:lnTo>
                    <a:pt x="1328" y="2912"/>
                  </a:lnTo>
                  <a:lnTo>
                    <a:pt x="1293" y="2911"/>
                  </a:lnTo>
                  <a:lnTo>
                    <a:pt x="1258" y="2909"/>
                  </a:lnTo>
                  <a:lnTo>
                    <a:pt x="1224" y="2905"/>
                  </a:lnTo>
                  <a:lnTo>
                    <a:pt x="1189" y="2901"/>
                  </a:lnTo>
                  <a:lnTo>
                    <a:pt x="1155" y="2897"/>
                  </a:lnTo>
                  <a:lnTo>
                    <a:pt x="1121" y="2890"/>
                  </a:lnTo>
                  <a:lnTo>
                    <a:pt x="1088" y="2883"/>
                  </a:lnTo>
                  <a:lnTo>
                    <a:pt x="1055" y="2876"/>
                  </a:lnTo>
                  <a:lnTo>
                    <a:pt x="1022" y="2867"/>
                  </a:lnTo>
                  <a:lnTo>
                    <a:pt x="989" y="2858"/>
                  </a:lnTo>
                  <a:lnTo>
                    <a:pt x="957" y="2847"/>
                  </a:lnTo>
                  <a:lnTo>
                    <a:pt x="926" y="2836"/>
                  </a:lnTo>
                  <a:lnTo>
                    <a:pt x="894" y="2825"/>
                  </a:lnTo>
                  <a:lnTo>
                    <a:pt x="863" y="2812"/>
                  </a:lnTo>
                  <a:lnTo>
                    <a:pt x="832" y="2799"/>
                  </a:lnTo>
                  <a:lnTo>
                    <a:pt x="801" y="2784"/>
                  </a:lnTo>
                  <a:lnTo>
                    <a:pt x="772" y="2769"/>
                  </a:lnTo>
                  <a:lnTo>
                    <a:pt x="742" y="2754"/>
                  </a:lnTo>
                  <a:lnTo>
                    <a:pt x="713" y="2737"/>
                  </a:lnTo>
                  <a:lnTo>
                    <a:pt x="656" y="2702"/>
                  </a:lnTo>
                  <a:lnTo>
                    <a:pt x="600" y="2664"/>
                  </a:lnTo>
                  <a:lnTo>
                    <a:pt x="547" y="2624"/>
                  </a:lnTo>
                  <a:lnTo>
                    <a:pt x="496" y="2581"/>
                  </a:lnTo>
                  <a:lnTo>
                    <a:pt x="446" y="2535"/>
                  </a:lnTo>
                  <a:lnTo>
                    <a:pt x="399" y="2486"/>
                  </a:lnTo>
                  <a:lnTo>
                    <a:pt x="354" y="2435"/>
                  </a:lnTo>
                  <a:lnTo>
                    <a:pt x="311" y="2383"/>
                  </a:lnTo>
                  <a:lnTo>
                    <a:pt x="270" y="2328"/>
                  </a:lnTo>
                  <a:lnTo>
                    <a:pt x="232" y="2271"/>
                  </a:lnTo>
                  <a:lnTo>
                    <a:pt x="197" y="2212"/>
                  </a:lnTo>
                  <a:lnTo>
                    <a:pt x="164" y="2151"/>
                  </a:lnTo>
                  <a:lnTo>
                    <a:pt x="134" y="2088"/>
                  </a:lnTo>
                  <a:lnTo>
                    <a:pt x="106" y="2024"/>
                  </a:lnTo>
                  <a:lnTo>
                    <a:pt x="94" y="1991"/>
                  </a:lnTo>
                  <a:lnTo>
                    <a:pt x="82" y="1958"/>
                  </a:lnTo>
                  <a:lnTo>
                    <a:pt x="71" y="1924"/>
                  </a:lnTo>
                  <a:lnTo>
                    <a:pt x="60" y="1889"/>
                  </a:lnTo>
                  <a:lnTo>
                    <a:pt x="52" y="1855"/>
                  </a:lnTo>
                  <a:lnTo>
                    <a:pt x="43" y="1821"/>
                  </a:lnTo>
                  <a:lnTo>
                    <a:pt x="34" y="1786"/>
                  </a:lnTo>
                  <a:lnTo>
                    <a:pt x="27" y="1751"/>
                  </a:lnTo>
                  <a:lnTo>
                    <a:pt x="21" y="1714"/>
                  </a:lnTo>
                  <a:lnTo>
                    <a:pt x="15" y="1678"/>
                  </a:lnTo>
                  <a:lnTo>
                    <a:pt x="10" y="1642"/>
                  </a:lnTo>
                  <a:lnTo>
                    <a:pt x="6" y="1605"/>
                  </a:lnTo>
                  <a:lnTo>
                    <a:pt x="3" y="1569"/>
                  </a:lnTo>
                  <a:lnTo>
                    <a:pt x="1" y="1532"/>
                  </a:lnTo>
                  <a:lnTo>
                    <a:pt x="0" y="1494"/>
                  </a:lnTo>
                  <a:lnTo>
                    <a:pt x="0" y="14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432050" y="3870325"/>
              <a:ext cx="55563" cy="603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1"/>
                </a:cxn>
                <a:cxn ang="0">
                  <a:pos x="70" y="34"/>
                </a:cxn>
                <a:cxn ang="0">
                  <a:pos x="70" y="39"/>
                </a:cxn>
                <a:cxn ang="0">
                  <a:pos x="70" y="39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50"/>
                </a:cxn>
                <a:cxn ang="0">
                  <a:pos x="68" y="53"/>
                </a:cxn>
                <a:cxn ang="0">
                  <a:pos x="67" y="56"/>
                </a:cxn>
                <a:cxn ang="0">
                  <a:pos x="65" y="59"/>
                </a:cxn>
                <a:cxn ang="0">
                  <a:pos x="60" y="65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2"/>
                </a:cxn>
                <a:cxn ang="0">
                  <a:pos x="49" y="73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40" y="75"/>
                </a:cxn>
                <a:cxn ang="0">
                  <a:pos x="35" y="76"/>
                </a:cxn>
                <a:cxn ang="0">
                  <a:pos x="32" y="75"/>
                </a:cxn>
                <a:cxn ang="0">
                  <a:pos x="29" y="75"/>
                </a:cxn>
                <a:cxn ang="0">
                  <a:pos x="25" y="74"/>
                </a:cxn>
                <a:cxn ang="0">
                  <a:pos x="22" y="73"/>
                </a:cxn>
                <a:cxn ang="0">
                  <a:pos x="19" y="72"/>
                </a:cxn>
                <a:cxn ang="0">
                  <a:pos x="17" y="69"/>
                </a:cxn>
                <a:cxn ang="0">
                  <a:pos x="13" y="67"/>
                </a:cxn>
                <a:cxn ang="0">
                  <a:pos x="11" y="65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3" y="53"/>
                </a:cxn>
                <a:cxn ang="0">
                  <a:pos x="2" y="50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9"/>
                </a:cxn>
              </a:cxnLst>
              <a:rect l="0" t="0" r="r" b="b"/>
              <a:pathLst>
                <a:path w="70" h="76">
                  <a:moveTo>
                    <a:pt x="0" y="39"/>
                  </a:moveTo>
                  <a:lnTo>
                    <a:pt x="1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1"/>
                  </a:lnTo>
                  <a:lnTo>
                    <a:pt x="70" y="3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50"/>
                  </a:lnTo>
                  <a:lnTo>
                    <a:pt x="68" y="53"/>
                  </a:lnTo>
                  <a:lnTo>
                    <a:pt x="67" y="56"/>
                  </a:lnTo>
                  <a:lnTo>
                    <a:pt x="65" y="59"/>
                  </a:lnTo>
                  <a:lnTo>
                    <a:pt x="60" y="65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2"/>
                  </a:lnTo>
                  <a:lnTo>
                    <a:pt x="49" y="73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35" y="76"/>
                  </a:lnTo>
                  <a:lnTo>
                    <a:pt x="32" y="75"/>
                  </a:lnTo>
                  <a:lnTo>
                    <a:pt x="29" y="75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40013" y="3527425"/>
              <a:ext cx="57150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3"/>
                </a:cxn>
                <a:cxn ang="0">
                  <a:pos x="1" y="30"/>
                </a:cxn>
                <a:cxn ang="0">
                  <a:pos x="2" y="27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9" y="4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4"/>
                </a:cxn>
                <a:cxn ang="0">
                  <a:pos x="69" y="27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41"/>
                </a:cxn>
                <a:cxn ang="0">
                  <a:pos x="70" y="46"/>
                </a:cxn>
                <a:cxn ang="0">
                  <a:pos x="69" y="49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9"/>
                </a:cxn>
                <a:cxn ang="0">
                  <a:pos x="60" y="64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1"/>
                </a:cxn>
                <a:cxn ang="0">
                  <a:pos x="49" y="72"/>
                </a:cxn>
                <a:cxn ang="0">
                  <a:pos x="46" y="74"/>
                </a:cxn>
                <a:cxn ang="0">
                  <a:pos x="43" y="74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4"/>
                </a:cxn>
                <a:cxn ang="0">
                  <a:pos x="25" y="74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4"/>
                </a:cxn>
                <a:cxn ang="0">
                  <a:pos x="6" y="59"/>
                </a:cxn>
                <a:cxn ang="0">
                  <a:pos x="4" y="55"/>
                </a:cxn>
                <a:cxn ang="0">
                  <a:pos x="3" y="52"/>
                </a:cxn>
                <a:cxn ang="0">
                  <a:pos x="2" y="49"/>
                </a:cxn>
                <a:cxn ang="0">
                  <a:pos x="1" y="46"/>
                </a:cxn>
                <a:cxn ang="0">
                  <a:pos x="1" y="41"/>
                </a:cxn>
                <a:cxn ang="0">
                  <a:pos x="0" y="38"/>
                </a:cxn>
              </a:cxnLst>
              <a:rect l="0" t="0" r="r" b="b"/>
              <a:pathLst>
                <a:path w="70" h="75">
                  <a:moveTo>
                    <a:pt x="0" y="38"/>
                  </a:moveTo>
                  <a:lnTo>
                    <a:pt x="1" y="33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1"/>
                  </a:lnTo>
                  <a:lnTo>
                    <a:pt x="70" y="46"/>
                  </a:lnTo>
                  <a:lnTo>
                    <a:pt x="69" y="49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0" y="64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1"/>
                  </a:lnTo>
                  <a:lnTo>
                    <a:pt x="49" y="72"/>
                  </a:lnTo>
                  <a:lnTo>
                    <a:pt x="46" y="74"/>
                  </a:lnTo>
                  <a:lnTo>
                    <a:pt x="43" y="74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1" y="46"/>
                  </a:lnTo>
                  <a:lnTo>
                    <a:pt x="1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82913" y="3781425"/>
              <a:ext cx="55562" cy="5873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4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4"/>
                </a:cxn>
                <a:cxn ang="0">
                  <a:pos x="55" y="6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29"/>
                </a:cxn>
                <a:cxn ang="0">
                  <a:pos x="70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0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49" y="72"/>
                </a:cxn>
                <a:cxn ang="0">
                  <a:pos x="46" y="73"/>
                </a:cxn>
                <a:cxn ang="0">
                  <a:pos x="43" y="75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5"/>
                </a:cxn>
                <a:cxn ang="0">
                  <a:pos x="25" y="73"/>
                </a:cxn>
                <a:cxn ang="0">
                  <a:pos x="22" y="72"/>
                </a:cxn>
                <a:cxn ang="0">
                  <a:pos x="19" y="70"/>
                </a:cxn>
                <a:cxn ang="0">
                  <a:pos x="16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6" y="58"/>
                </a:cxn>
                <a:cxn ang="0">
                  <a:pos x="4" y="55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29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49" y="72"/>
                  </a:lnTo>
                  <a:lnTo>
                    <a:pt x="46" y="73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5"/>
                  </a:lnTo>
                  <a:lnTo>
                    <a:pt x="25" y="73"/>
                  </a:lnTo>
                  <a:lnTo>
                    <a:pt x="22" y="72"/>
                  </a:lnTo>
                  <a:lnTo>
                    <a:pt x="19" y="70"/>
                  </a:lnTo>
                  <a:lnTo>
                    <a:pt x="16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294313" y="3275013"/>
              <a:ext cx="55562" cy="5873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3"/>
                </a:cxn>
                <a:cxn ang="0">
                  <a:pos x="1" y="30"/>
                </a:cxn>
                <a:cxn ang="0">
                  <a:pos x="2" y="27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50" y="2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9" y="9"/>
                </a:cxn>
                <a:cxn ang="0">
                  <a:pos x="61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70" y="27"/>
                </a:cxn>
                <a:cxn ang="0">
                  <a:pos x="71" y="30"/>
                </a:cxn>
                <a:cxn ang="0">
                  <a:pos x="71" y="33"/>
                </a:cxn>
                <a:cxn ang="0">
                  <a:pos x="71" y="38"/>
                </a:cxn>
                <a:cxn ang="0">
                  <a:pos x="71" y="38"/>
                </a:cxn>
                <a:cxn ang="0">
                  <a:pos x="71" y="41"/>
                </a:cxn>
                <a:cxn ang="0">
                  <a:pos x="71" y="45"/>
                </a:cxn>
                <a:cxn ang="0">
                  <a:pos x="70" y="49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9"/>
                </a:cxn>
                <a:cxn ang="0">
                  <a:pos x="61" y="64"/>
                </a:cxn>
                <a:cxn ang="0">
                  <a:pos x="59" y="66"/>
                </a:cxn>
                <a:cxn ang="0">
                  <a:pos x="55" y="68"/>
                </a:cxn>
                <a:cxn ang="0">
                  <a:pos x="53" y="71"/>
                </a:cxn>
                <a:cxn ang="0">
                  <a:pos x="50" y="72"/>
                </a:cxn>
                <a:cxn ang="0">
                  <a:pos x="46" y="73"/>
                </a:cxn>
                <a:cxn ang="0">
                  <a:pos x="43" y="74"/>
                </a:cxn>
                <a:cxn ang="0">
                  <a:pos x="40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9" y="74"/>
                </a:cxn>
                <a:cxn ang="0">
                  <a:pos x="26" y="73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7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9"/>
                </a:cxn>
                <a:cxn ang="0">
                  <a:pos x="5" y="55"/>
                </a:cxn>
                <a:cxn ang="0">
                  <a:pos x="4" y="52"/>
                </a:cxn>
                <a:cxn ang="0">
                  <a:pos x="2" y="49"/>
                </a:cxn>
                <a:cxn ang="0">
                  <a:pos x="1" y="45"/>
                </a:cxn>
                <a:cxn ang="0">
                  <a:pos x="1" y="41"/>
                </a:cxn>
                <a:cxn ang="0">
                  <a:pos x="0" y="38"/>
                </a:cxn>
              </a:cxnLst>
              <a:rect l="0" t="0" r="r" b="b"/>
              <a:pathLst>
                <a:path w="71" h="75">
                  <a:moveTo>
                    <a:pt x="0" y="38"/>
                  </a:moveTo>
                  <a:lnTo>
                    <a:pt x="1" y="33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5" y="20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50" y="2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70" y="27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45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1" y="64"/>
                  </a:lnTo>
                  <a:lnTo>
                    <a:pt x="59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0" y="72"/>
                  </a:lnTo>
                  <a:lnTo>
                    <a:pt x="46" y="73"/>
                  </a:lnTo>
                  <a:lnTo>
                    <a:pt x="43" y="74"/>
                  </a:lnTo>
                  <a:lnTo>
                    <a:pt x="40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3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7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257800" y="3810000"/>
              <a:ext cx="609600" cy="609600"/>
            </a:xfrm>
            <a:custGeom>
              <a:avLst/>
              <a:gdLst/>
              <a:ahLst/>
              <a:cxnLst>
                <a:cxn ang="0">
                  <a:pos x="1" y="295"/>
                </a:cxn>
                <a:cxn ang="0">
                  <a:pos x="8" y="247"/>
                </a:cxn>
                <a:cxn ang="0">
                  <a:pos x="24" y="202"/>
                </a:cxn>
                <a:cxn ang="0">
                  <a:pos x="44" y="159"/>
                </a:cxn>
                <a:cxn ang="0">
                  <a:pos x="69" y="120"/>
                </a:cxn>
                <a:cxn ang="0">
                  <a:pos x="100" y="86"/>
                </a:cxn>
                <a:cxn ang="0">
                  <a:pos x="135" y="56"/>
                </a:cxn>
                <a:cxn ang="0">
                  <a:pos x="173" y="33"/>
                </a:cxn>
                <a:cxn ang="0">
                  <a:pos x="215" y="16"/>
                </a:cxn>
                <a:cxn ang="0">
                  <a:pos x="260" y="5"/>
                </a:cxn>
                <a:cxn ang="0">
                  <a:pos x="307" y="0"/>
                </a:cxn>
                <a:cxn ang="0">
                  <a:pos x="354" y="5"/>
                </a:cxn>
                <a:cxn ang="0">
                  <a:pos x="399" y="16"/>
                </a:cxn>
                <a:cxn ang="0">
                  <a:pos x="440" y="33"/>
                </a:cxn>
                <a:cxn ang="0">
                  <a:pos x="479" y="56"/>
                </a:cxn>
                <a:cxn ang="0">
                  <a:pos x="514" y="86"/>
                </a:cxn>
                <a:cxn ang="0">
                  <a:pos x="545" y="120"/>
                </a:cxn>
                <a:cxn ang="0">
                  <a:pos x="570" y="159"/>
                </a:cxn>
                <a:cxn ang="0">
                  <a:pos x="590" y="202"/>
                </a:cxn>
                <a:cxn ang="0">
                  <a:pos x="605" y="247"/>
                </a:cxn>
                <a:cxn ang="0">
                  <a:pos x="613" y="295"/>
                </a:cxn>
                <a:cxn ang="0">
                  <a:pos x="615" y="329"/>
                </a:cxn>
                <a:cxn ang="0">
                  <a:pos x="611" y="380"/>
                </a:cxn>
                <a:cxn ang="0">
                  <a:pos x="601" y="427"/>
                </a:cxn>
                <a:cxn ang="0">
                  <a:pos x="584" y="473"/>
                </a:cxn>
                <a:cxn ang="0">
                  <a:pos x="562" y="513"/>
                </a:cxn>
                <a:cxn ang="0">
                  <a:pos x="535" y="551"/>
                </a:cxn>
                <a:cxn ang="0">
                  <a:pos x="503" y="584"/>
                </a:cxn>
                <a:cxn ang="0">
                  <a:pos x="467" y="611"/>
                </a:cxn>
                <a:cxn ang="0">
                  <a:pos x="426" y="632"/>
                </a:cxn>
                <a:cxn ang="0">
                  <a:pos x="383" y="648"/>
                </a:cxn>
                <a:cxn ang="0">
                  <a:pos x="338" y="656"/>
                </a:cxn>
                <a:cxn ang="0">
                  <a:pos x="291" y="657"/>
                </a:cxn>
                <a:cxn ang="0">
                  <a:pos x="245" y="652"/>
                </a:cxn>
                <a:cxn ang="0">
                  <a:pos x="201" y="639"/>
                </a:cxn>
                <a:cxn ang="0">
                  <a:pos x="160" y="619"/>
                </a:cxn>
                <a:cxn ang="0">
                  <a:pos x="123" y="593"/>
                </a:cxn>
                <a:cxn ang="0">
                  <a:pos x="89" y="562"/>
                </a:cxn>
                <a:cxn ang="0">
                  <a:pos x="60" y="526"/>
                </a:cxn>
                <a:cxn ang="0">
                  <a:pos x="36" y="486"/>
                </a:cxn>
                <a:cxn ang="0">
                  <a:pos x="17" y="443"/>
                </a:cxn>
                <a:cxn ang="0">
                  <a:pos x="5" y="395"/>
                </a:cxn>
                <a:cxn ang="0">
                  <a:pos x="0" y="346"/>
                </a:cxn>
              </a:cxnLst>
              <a:rect l="0" t="0" r="r" b="b"/>
              <a:pathLst>
                <a:path w="615" h="659">
                  <a:moveTo>
                    <a:pt x="0" y="329"/>
                  </a:moveTo>
                  <a:lnTo>
                    <a:pt x="0" y="313"/>
                  </a:lnTo>
                  <a:lnTo>
                    <a:pt x="1" y="295"/>
                  </a:lnTo>
                  <a:lnTo>
                    <a:pt x="3" y="280"/>
                  </a:lnTo>
                  <a:lnTo>
                    <a:pt x="5" y="263"/>
                  </a:lnTo>
                  <a:lnTo>
                    <a:pt x="8" y="247"/>
                  </a:lnTo>
                  <a:lnTo>
                    <a:pt x="13" y="231"/>
                  </a:lnTo>
                  <a:lnTo>
                    <a:pt x="17" y="216"/>
                  </a:lnTo>
                  <a:lnTo>
                    <a:pt x="24" y="202"/>
                  </a:lnTo>
                  <a:lnTo>
                    <a:pt x="29" y="186"/>
                  </a:lnTo>
                  <a:lnTo>
                    <a:pt x="36" y="173"/>
                  </a:lnTo>
                  <a:lnTo>
                    <a:pt x="44" y="159"/>
                  </a:lnTo>
                  <a:lnTo>
                    <a:pt x="51" y="146"/>
                  </a:lnTo>
                  <a:lnTo>
                    <a:pt x="60" y="132"/>
                  </a:lnTo>
                  <a:lnTo>
                    <a:pt x="69" y="120"/>
                  </a:lnTo>
                  <a:lnTo>
                    <a:pt x="79" y="108"/>
                  </a:lnTo>
                  <a:lnTo>
                    <a:pt x="89" y="97"/>
                  </a:lnTo>
                  <a:lnTo>
                    <a:pt x="100" y="86"/>
                  </a:lnTo>
                  <a:lnTo>
                    <a:pt x="111" y="75"/>
                  </a:lnTo>
                  <a:lnTo>
                    <a:pt x="123" y="66"/>
                  </a:lnTo>
                  <a:lnTo>
                    <a:pt x="135" y="56"/>
                  </a:lnTo>
                  <a:lnTo>
                    <a:pt x="147" y="49"/>
                  </a:lnTo>
                  <a:lnTo>
                    <a:pt x="160" y="40"/>
                  </a:lnTo>
                  <a:lnTo>
                    <a:pt x="173" y="33"/>
                  </a:lnTo>
                  <a:lnTo>
                    <a:pt x="186" y="27"/>
                  </a:lnTo>
                  <a:lnTo>
                    <a:pt x="201" y="20"/>
                  </a:lnTo>
                  <a:lnTo>
                    <a:pt x="215" y="16"/>
                  </a:lnTo>
                  <a:lnTo>
                    <a:pt x="230" y="11"/>
                  </a:lnTo>
                  <a:lnTo>
                    <a:pt x="245" y="7"/>
                  </a:lnTo>
                  <a:lnTo>
                    <a:pt x="260" y="5"/>
                  </a:lnTo>
                  <a:lnTo>
                    <a:pt x="276" y="2"/>
                  </a:lnTo>
                  <a:lnTo>
                    <a:pt x="291" y="1"/>
                  </a:lnTo>
                  <a:lnTo>
                    <a:pt x="307" y="0"/>
                  </a:lnTo>
                  <a:lnTo>
                    <a:pt x="323" y="1"/>
                  </a:lnTo>
                  <a:lnTo>
                    <a:pt x="338" y="2"/>
                  </a:lnTo>
                  <a:lnTo>
                    <a:pt x="354" y="5"/>
                  </a:lnTo>
                  <a:lnTo>
                    <a:pt x="369" y="7"/>
                  </a:lnTo>
                  <a:lnTo>
                    <a:pt x="383" y="11"/>
                  </a:lnTo>
                  <a:lnTo>
                    <a:pt x="399" y="16"/>
                  </a:lnTo>
                  <a:lnTo>
                    <a:pt x="413" y="20"/>
                  </a:lnTo>
                  <a:lnTo>
                    <a:pt x="426" y="27"/>
                  </a:lnTo>
                  <a:lnTo>
                    <a:pt x="440" y="33"/>
                  </a:lnTo>
                  <a:lnTo>
                    <a:pt x="454" y="40"/>
                  </a:lnTo>
                  <a:lnTo>
                    <a:pt x="467" y="49"/>
                  </a:lnTo>
                  <a:lnTo>
                    <a:pt x="479" y="56"/>
                  </a:lnTo>
                  <a:lnTo>
                    <a:pt x="491" y="66"/>
                  </a:lnTo>
                  <a:lnTo>
                    <a:pt x="503" y="75"/>
                  </a:lnTo>
                  <a:lnTo>
                    <a:pt x="514" y="86"/>
                  </a:lnTo>
                  <a:lnTo>
                    <a:pt x="524" y="97"/>
                  </a:lnTo>
                  <a:lnTo>
                    <a:pt x="535" y="108"/>
                  </a:lnTo>
                  <a:lnTo>
                    <a:pt x="545" y="120"/>
                  </a:lnTo>
                  <a:lnTo>
                    <a:pt x="554" y="132"/>
                  </a:lnTo>
                  <a:lnTo>
                    <a:pt x="562" y="146"/>
                  </a:lnTo>
                  <a:lnTo>
                    <a:pt x="570" y="159"/>
                  </a:lnTo>
                  <a:lnTo>
                    <a:pt x="578" y="173"/>
                  </a:lnTo>
                  <a:lnTo>
                    <a:pt x="584" y="186"/>
                  </a:lnTo>
                  <a:lnTo>
                    <a:pt x="590" y="202"/>
                  </a:lnTo>
                  <a:lnTo>
                    <a:pt x="597" y="216"/>
                  </a:lnTo>
                  <a:lnTo>
                    <a:pt x="601" y="231"/>
                  </a:lnTo>
                  <a:lnTo>
                    <a:pt x="605" y="247"/>
                  </a:lnTo>
                  <a:lnTo>
                    <a:pt x="609" y="263"/>
                  </a:lnTo>
                  <a:lnTo>
                    <a:pt x="611" y="280"/>
                  </a:lnTo>
                  <a:lnTo>
                    <a:pt x="613" y="295"/>
                  </a:lnTo>
                  <a:lnTo>
                    <a:pt x="614" y="313"/>
                  </a:lnTo>
                  <a:lnTo>
                    <a:pt x="615" y="329"/>
                  </a:lnTo>
                  <a:lnTo>
                    <a:pt x="615" y="329"/>
                  </a:lnTo>
                  <a:lnTo>
                    <a:pt x="614" y="346"/>
                  </a:lnTo>
                  <a:lnTo>
                    <a:pt x="613" y="364"/>
                  </a:lnTo>
                  <a:lnTo>
                    <a:pt x="611" y="380"/>
                  </a:lnTo>
                  <a:lnTo>
                    <a:pt x="609" y="395"/>
                  </a:lnTo>
                  <a:lnTo>
                    <a:pt x="605" y="412"/>
                  </a:lnTo>
                  <a:lnTo>
                    <a:pt x="601" y="427"/>
                  </a:lnTo>
                  <a:lnTo>
                    <a:pt x="597" y="443"/>
                  </a:lnTo>
                  <a:lnTo>
                    <a:pt x="590" y="457"/>
                  </a:lnTo>
                  <a:lnTo>
                    <a:pt x="584" y="473"/>
                  </a:lnTo>
                  <a:lnTo>
                    <a:pt x="578" y="486"/>
                  </a:lnTo>
                  <a:lnTo>
                    <a:pt x="570" y="500"/>
                  </a:lnTo>
                  <a:lnTo>
                    <a:pt x="562" y="513"/>
                  </a:lnTo>
                  <a:lnTo>
                    <a:pt x="554" y="526"/>
                  </a:lnTo>
                  <a:lnTo>
                    <a:pt x="545" y="539"/>
                  </a:lnTo>
                  <a:lnTo>
                    <a:pt x="535" y="551"/>
                  </a:lnTo>
                  <a:lnTo>
                    <a:pt x="524" y="562"/>
                  </a:lnTo>
                  <a:lnTo>
                    <a:pt x="514" y="573"/>
                  </a:lnTo>
                  <a:lnTo>
                    <a:pt x="503" y="584"/>
                  </a:lnTo>
                  <a:lnTo>
                    <a:pt x="491" y="593"/>
                  </a:lnTo>
                  <a:lnTo>
                    <a:pt x="479" y="602"/>
                  </a:lnTo>
                  <a:lnTo>
                    <a:pt x="467" y="611"/>
                  </a:lnTo>
                  <a:lnTo>
                    <a:pt x="454" y="619"/>
                  </a:lnTo>
                  <a:lnTo>
                    <a:pt x="440" y="626"/>
                  </a:lnTo>
                  <a:lnTo>
                    <a:pt x="426" y="632"/>
                  </a:lnTo>
                  <a:lnTo>
                    <a:pt x="413" y="639"/>
                  </a:lnTo>
                  <a:lnTo>
                    <a:pt x="399" y="643"/>
                  </a:lnTo>
                  <a:lnTo>
                    <a:pt x="383" y="648"/>
                  </a:lnTo>
                  <a:lnTo>
                    <a:pt x="369" y="652"/>
                  </a:lnTo>
                  <a:lnTo>
                    <a:pt x="354" y="654"/>
                  </a:lnTo>
                  <a:lnTo>
                    <a:pt x="338" y="656"/>
                  </a:lnTo>
                  <a:lnTo>
                    <a:pt x="323" y="657"/>
                  </a:lnTo>
                  <a:lnTo>
                    <a:pt x="307" y="659"/>
                  </a:lnTo>
                  <a:lnTo>
                    <a:pt x="291" y="657"/>
                  </a:lnTo>
                  <a:lnTo>
                    <a:pt x="276" y="656"/>
                  </a:lnTo>
                  <a:lnTo>
                    <a:pt x="260" y="654"/>
                  </a:lnTo>
                  <a:lnTo>
                    <a:pt x="245" y="652"/>
                  </a:lnTo>
                  <a:lnTo>
                    <a:pt x="230" y="648"/>
                  </a:lnTo>
                  <a:lnTo>
                    <a:pt x="215" y="643"/>
                  </a:lnTo>
                  <a:lnTo>
                    <a:pt x="201" y="639"/>
                  </a:lnTo>
                  <a:lnTo>
                    <a:pt x="186" y="632"/>
                  </a:lnTo>
                  <a:lnTo>
                    <a:pt x="173" y="626"/>
                  </a:lnTo>
                  <a:lnTo>
                    <a:pt x="160" y="619"/>
                  </a:lnTo>
                  <a:lnTo>
                    <a:pt x="147" y="611"/>
                  </a:lnTo>
                  <a:lnTo>
                    <a:pt x="135" y="602"/>
                  </a:lnTo>
                  <a:lnTo>
                    <a:pt x="123" y="593"/>
                  </a:lnTo>
                  <a:lnTo>
                    <a:pt x="111" y="584"/>
                  </a:lnTo>
                  <a:lnTo>
                    <a:pt x="100" y="573"/>
                  </a:lnTo>
                  <a:lnTo>
                    <a:pt x="89" y="562"/>
                  </a:lnTo>
                  <a:lnTo>
                    <a:pt x="79" y="551"/>
                  </a:lnTo>
                  <a:lnTo>
                    <a:pt x="69" y="539"/>
                  </a:lnTo>
                  <a:lnTo>
                    <a:pt x="60" y="526"/>
                  </a:lnTo>
                  <a:lnTo>
                    <a:pt x="51" y="513"/>
                  </a:lnTo>
                  <a:lnTo>
                    <a:pt x="44" y="500"/>
                  </a:lnTo>
                  <a:lnTo>
                    <a:pt x="36" y="486"/>
                  </a:lnTo>
                  <a:lnTo>
                    <a:pt x="29" y="473"/>
                  </a:lnTo>
                  <a:lnTo>
                    <a:pt x="24" y="457"/>
                  </a:lnTo>
                  <a:lnTo>
                    <a:pt x="17" y="443"/>
                  </a:lnTo>
                  <a:lnTo>
                    <a:pt x="13" y="427"/>
                  </a:lnTo>
                  <a:lnTo>
                    <a:pt x="8" y="412"/>
                  </a:lnTo>
                  <a:lnTo>
                    <a:pt x="5" y="395"/>
                  </a:lnTo>
                  <a:lnTo>
                    <a:pt x="3" y="380"/>
                  </a:lnTo>
                  <a:lnTo>
                    <a:pt x="1" y="364"/>
                  </a:lnTo>
                  <a:lnTo>
                    <a:pt x="0" y="346"/>
                  </a:lnTo>
                  <a:lnTo>
                    <a:pt x="0" y="329"/>
                  </a:lnTo>
                </a:path>
              </a:pathLst>
            </a:custGeom>
            <a:solidFill>
              <a:srgbClr val="000099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19800" y="3082925"/>
              <a:ext cx="628650" cy="650875"/>
            </a:xfrm>
            <a:custGeom>
              <a:avLst/>
              <a:gdLst/>
              <a:ahLst/>
              <a:cxnLst>
                <a:cxn ang="0">
                  <a:pos x="1" y="210"/>
                </a:cxn>
                <a:cxn ang="0">
                  <a:pos x="7" y="176"/>
                </a:cxn>
                <a:cxn ang="0">
                  <a:pos x="17" y="143"/>
                </a:cxn>
                <a:cxn ang="0">
                  <a:pos x="31" y="114"/>
                </a:cxn>
                <a:cxn ang="0">
                  <a:pos x="50" y="86"/>
                </a:cxn>
                <a:cxn ang="0">
                  <a:pos x="71" y="61"/>
                </a:cxn>
                <a:cxn ang="0">
                  <a:pos x="97" y="40"/>
                </a:cxn>
                <a:cxn ang="0">
                  <a:pos x="124" y="23"/>
                </a:cxn>
                <a:cxn ang="0">
                  <a:pos x="154" y="11"/>
                </a:cxn>
                <a:cxn ang="0">
                  <a:pos x="186" y="2"/>
                </a:cxn>
                <a:cxn ang="0">
                  <a:pos x="220" y="0"/>
                </a:cxn>
                <a:cxn ang="0">
                  <a:pos x="253" y="2"/>
                </a:cxn>
                <a:cxn ang="0">
                  <a:pos x="285" y="11"/>
                </a:cxn>
                <a:cxn ang="0">
                  <a:pos x="314" y="23"/>
                </a:cxn>
                <a:cxn ang="0">
                  <a:pos x="342" y="40"/>
                </a:cxn>
                <a:cxn ang="0">
                  <a:pos x="367" y="61"/>
                </a:cxn>
                <a:cxn ang="0">
                  <a:pos x="389" y="86"/>
                </a:cxn>
                <a:cxn ang="0">
                  <a:pos x="408" y="114"/>
                </a:cxn>
                <a:cxn ang="0">
                  <a:pos x="422" y="143"/>
                </a:cxn>
                <a:cxn ang="0">
                  <a:pos x="432" y="176"/>
                </a:cxn>
                <a:cxn ang="0">
                  <a:pos x="438" y="210"/>
                </a:cxn>
                <a:cxn ang="0">
                  <a:pos x="440" y="235"/>
                </a:cxn>
                <a:cxn ang="0">
                  <a:pos x="437" y="271"/>
                </a:cxn>
                <a:cxn ang="0">
                  <a:pos x="430" y="305"/>
                </a:cxn>
                <a:cxn ang="0">
                  <a:pos x="418" y="337"/>
                </a:cxn>
                <a:cxn ang="0">
                  <a:pos x="401" y="367"/>
                </a:cxn>
                <a:cxn ang="0">
                  <a:pos x="383" y="393"/>
                </a:cxn>
                <a:cxn ang="0">
                  <a:pos x="360" y="416"/>
                </a:cxn>
                <a:cxn ang="0">
                  <a:pos x="333" y="436"/>
                </a:cxn>
                <a:cxn ang="0">
                  <a:pos x="305" y="452"/>
                </a:cxn>
                <a:cxn ang="0">
                  <a:pos x="275" y="463"/>
                </a:cxn>
                <a:cxn ang="0">
                  <a:pos x="242" y="469"/>
                </a:cxn>
                <a:cxn ang="0">
                  <a:pos x="208" y="469"/>
                </a:cxn>
                <a:cxn ang="0">
                  <a:pos x="175" y="465"/>
                </a:cxn>
                <a:cxn ang="0">
                  <a:pos x="144" y="456"/>
                </a:cxn>
                <a:cxn ang="0">
                  <a:pos x="114" y="442"/>
                </a:cxn>
                <a:cxn ang="0">
                  <a:pos x="88" y="423"/>
                </a:cxn>
                <a:cxn ang="0">
                  <a:pos x="64" y="401"/>
                </a:cxn>
                <a:cxn ang="0">
                  <a:pos x="43" y="376"/>
                </a:cxn>
                <a:cxn ang="0">
                  <a:pos x="26" y="347"/>
                </a:cxn>
                <a:cxn ang="0">
                  <a:pos x="13" y="316"/>
                </a:cxn>
                <a:cxn ang="0">
                  <a:pos x="4" y="282"/>
                </a:cxn>
                <a:cxn ang="0">
                  <a:pos x="0" y="247"/>
                </a:cxn>
              </a:cxnLst>
              <a:rect l="0" t="0" r="r" b="b"/>
              <a:pathLst>
                <a:path w="440" h="470">
                  <a:moveTo>
                    <a:pt x="0" y="235"/>
                  </a:moveTo>
                  <a:lnTo>
                    <a:pt x="0" y="223"/>
                  </a:lnTo>
                  <a:lnTo>
                    <a:pt x="1" y="210"/>
                  </a:lnTo>
                  <a:lnTo>
                    <a:pt x="2" y="199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5"/>
                  </a:lnTo>
                  <a:lnTo>
                    <a:pt x="13" y="154"/>
                  </a:lnTo>
                  <a:lnTo>
                    <a:pt x="17" y="143"/>
                  </a:lnTo>
                  <a:lnTo>
                    <a:pt x="21" y="133"/>
                  </a:lnTo>
                  <a:lnTo>
                    <a:pt x="26" y="123"/>
                  </a:lnTo>
                  <a:lnTo>
                    <a:pt x="31" y="114"/>
                  </a:lnTo>
                  <a:lnTo>
                    <a:pt x="37" y="104"/>
                  </a:lnTo>
                  <a:lnTo>
                    <a:pt x="43" y="95"/>
                  </a:lnTo>
                  <a:lnTo>
                    <a:pt x="50" y="86"/>
                  </a:lnTo>
                  <a:lnTo>
                    <a:pt x="56" y="77"/>
                  </a:lnTo>
                  <a:lnTo>
                    <a:pt x="64" y="68"/>
                  </a:lnTo>
                  <a:lnTo>
                    <a:pt x="71" y="61"/>
                  </a:lnTo>
                  <a:lnTo>
                    <a:pt x="79" y="54"/>
                  </a:lnTo>
                  <a:lnTo>
                    <a:pt x="88" y="46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4" y="29"/>
                  </a:lnTo>
                  <a:lnTo>
                    <a:pt x="124" y="23"/>
                  </a:lnTo>
                  <a:lnTo>
                    <a:pt x="134" y="19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5" y="8"/>
                  </a:lnTo>
                  <a:lnTo>
                    <a:pt x="175" y="5"/>
                  </a:lnTo>
                  <a:lnTo>
                    <a:pt x="186" y="2"/>
                  </a:lnTo>
                  <a:lnTo>
                    <a:pt x="197" y="1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5"/>
                  </a:lnTo>
                  <a:lnTo>
                    <a:pt x="275" y="8"/>
                  </a:lnTo>
                  <a:lnTo>
                    <a:pt x="285" y="11"/>
                  </a:lnTo>
                  <a:lnTo>
                    <a:pt x="295" y="14"/>
                  </a:lnTo>
                  <a:lnTo>
                    <a:pt x="305" y="19"/>
                  </a:lnTo>
                  <a:lnTo>
                    <a:pt x="314" y="23"/>
                  </a:lnTo>
                  <a:lnTo>
                    <a:pt x="324" y="29"/>
                  </a:lnTo>
                  <a:lnTo>
                    <a:pt x="333" y="34"/>
                  </a:lnTo>
                  <a:lnTo>
                    <a:pt x="342" y="40"/>
                  </a:lnTo>
                  <a:lnTo>
                    <a:pt x="351" y="46"/>
                  </a:lnTo>
                  <a:lnTo>
                    <a:pt x="360" y="54"/>
                  </a:lnTo>
                  <a:lnTo>
                    <a:pt x="367" y="61"/>
                  </a:lnTo>
                  <a:lnTo>
                    <a:pt x="375" y="68"/>
                  </a:lnTo>
                  <a:lnTo>
                    <a:pt x="383" y="77"/>
                  </a:lnTo>
                  <a:lnTo>
                    <a:pt x="389" y="86"/>
                  </a:lnTo>
                  <a:lnTo>
                    <a:pt x="396" y="95"/>
                  </a:lnTo>
                  <a:lnTo>
                    <a:pt x="401" y="104"/>
                  </a:lnTo>
                  <a:lnTo>
                    <a:pt x="408" y="114"/>
                  </a:lnTo>
                  <a:lnTo>
                    <a:pt x="412" y="123"/>
                  </a:lnTo>
                  <a:lnTo>
                    <a:pt x="418" y="133"/>
                  </a:lnTo>
                  <a:lnTo>
                    <a:pt x="422" y="143"/>
                  </a:lnTo>
                  <a:lnTo>
                    <a:pt x="426" y="154"/>
                  </a:lnTo>
                  <a:lnTo>
                    <a:pt x="430" y="165"/>
                  </a:lnTo>
                  <a:lnTo>
                    <a:pt x="432" y="176"/>
                  </a:lnTo>
                  <a:lnTo>
                    <a:pt x="434" y="187"/>
                  </a:lnTo>
                  <a:lnTo>
                    <a:pt x="437" y="199"/>
                  </a:lnTo>
                  <a:lnTo>
                    <a:pt x="438" y="210"/>
                  </a:lnTo>
                  <a:lnTo>
                    <a:pt x="439" y="223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39" y="247"/>
                  </a:lnTo>
                  <a:lnTo>
                    <a:pt x="438" y="259"/>
                  </a:lnTo>
                  <a:lnTo>
                    <a:pt x="437" y="271"/>
                  </a:lnTo>
                  <a:lnTo>
                    <a:pt x="434" y="282"/>
                  </a:lnTo>
                  <a:lnTo>
                    <a:pt x="432" y="294"/>
                  </a:lnTo>
                  <a:lnTo>
                    <a:pt x="430" y="305"/>
                  </a:lnTo>
                  <a:lnTo>
                    <a:pt x="426" y="316"/>
                  </a:lnTo>
                  <a:lnTo>
                    <a:pt x="422" y="326"/>
                  </a:lnTo>
                  <a:lnTo>
                    <a:pt x="418" y="337"/>
                  </a:lnTo>
                  <a:lnTo>
                    <a:pt x="412" y="347"/>
                  </a:lnTo>
                  <a:lnTo>
                    <a:pt x="408" y="357"/>
                  </a:lnTo>
                  <a:lnTo>
                    <a:pt x="401" y="367"/>
                  </a:lnTo>
                  <a:lnTo>
                    <a:pt x="396" y="376"/>
                  </a:lnTo>
                  <a:lnTo>
                    <a:pt x="389" y="384"/>
                  </a:lnTo>
                  <a:lnTo>
                    <a:pt x="383" y="393"/>
                  </a:lnTo>
                  <a:lnTo>
                    <a:pt x="375" y="401"/>
                  </a:lnTo>
                  <a:lnTo>
                    <a:pt x="367" y="409"/>
                  </a:lnTo>
                  <a:lnTo>
                    <a:pt x="360" y="416"/>
                  </a:lnTo>
                  <a:lnTo>
                    <a:pt x="351" y="423"/>
                  </a:lnTo>
                  <a:lnTo>
                    <a:pt x="342" y="429"/>
                  </a:lnTo>
                  <a:lnTo>
                    <a:pt x="333" y="436"/>
                  </a:lnTo>
                  <a:lnTo>
                    <a:pt x="324" y="442"/>
                  </a:lnTo>
                  <a:lnTo>
                    <a:pt x="314" y="447"/>
                  </a:lnTo>
                  <a:lnTo>
                    <a:pt x="305" y="452"/>
                  </a:lnTo>
                  <a:lnTo>
                    <a:pt x="295" y="456"/>
                  </a:lnTo>
                  <a:lnTo>
                    <a:pt x="285" y="459"/>
                  </a:lnTo>
                  <a:lnTo>
                    <a:pt x="275" y="463"/>
                  </a:lnTo>
                  <a:lnTo>
                    <a:pt x="264" y="465"/>
                  </a:lnTo>
                  <a:lnTo>
                    <a:pt x="253" y="467"/>
                  </a:lnTo>
                  <a:lnTo>
                    <a:pt x="242" y="469"/>
                  </a:lnTo>
                  <a:lnTo>
                    <a:pt x="231" y="469"/>
                  </a:lnTo>
                  <a:lnTo>
                    <a:pt x="220" y="470"/>
                  </a:lnTo>
                  <a:lnTo>
                    <a:pt x="208" y="469"/>
                  </a:lnTo>
                  <a:lnTo>
                    <a:pt x="197" y="469"/>
                  </a:lnTo>
                  <a:lnTo>
                    <a:pt x="186" y="467"/>
                  </a:lnTo>
                  <a:lnTo>
                    <a:pt x="175" y="465"/>
                  </a:lnTo>
                  <a:lnTo>
                    <a:pt x="165" y="463"/>
                  </a:lnTo>
                  <a:lnTo>
                    <a:pt x="154" y="459"/>
                  </a:lnTo>
                  <a:lnTo>
                    <a:pt x="144" y="456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2"/>
                  </a:lnTo>
                  <a:lnTo>
                    <a:pt x="106" y="436"/>
                  </a:lnTo>
                  <a:lnTo>
                    <a:pt x="97" y="429"/>
                  </a:lnTo>
                  <a:lnTo>
                    <a:pt x="88" y="423"/>
                  </a:lnTo>
                  <a:lnTo>
                    <a:pt x="79" y="416"/>
                  </a:lnTo>
                  <a:lnTo>
                    <a:pt x="71" y="409"/>
                  </a:lnTo>
                  <a:lnTo>
                    <a:pt x="64" y="401"/>
                  </a:lnTo>
                  <a:lnTo>
                    <a:pt x="56" y="393"/>
                  </a:lnTo>
                  <a:lnTo>
                    <a:pt x="50" y="384"/>
                  </a:lnTo>
                  <a:lnTo>
                    <a:pt x="43" y="376"/>
                  </a:lnTo>
                  <a:lnTo>
                    <a:pt x="37" y="367"/>
                  </a:lnTo>
                  <a:lnTo>
                    <a:pt x="31" y="357"/>
                  </a:lnTo>
                  <a:lnTo>
                    <a:pt x="26" y="347"/>
                  </a:lnTo>
                  <a:lnTo>
                    <a:pt x="21" y="337"/>
                  </a:lnTo>
                  <a:lnTo>
                    <a:pt x="17" y="326"/>
                  </a:lnTo>
                  <a:lnTo>
                    <a:pt x="13" y="316"/>
                  </a:lnTo>
                  <a:lnTo>
                    <a:pt x="10" y="305"/>
                  </a:lnTo>
                  <a:lnTo>
                    <a:pt x="7" y="294"/>
                  </a:lnTo>
                  <a:lnTo>
                    <a:pt x="4" y="282"/>
                  </a:lnTo>
                  <a:lnTo>
                    <a:pt x="2" y="271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235"/>
                  </a:lnTo>
                </a:path>
              </a:pathLst>
            </a:custGeom>
            <a:solidFill>
              <a:srgbClr val="000099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545138" y="4094163"/>
              <a:ext cx="55562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5"/>
                </a:cxn>
                <a:cxn ang="0">
                  <a:pos x="55" y="6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1"/>
                </a:cxn>
                <a:cxn ang="0">
                  <a:pos x="70" y="34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9"/>
                </a:cxn>
                <a:cxn ang="0">
                  <a:pos x="68" y="53"/>
                </a:cxn>
                <a:cxn ang="0">
                  <a:pos x="67" y="56"/>
                </a:cxn>
                <a:cxn ang="0">
                  <a:pos x="65" y="59"/>
                </a:cxn>
                <a:cxn ang="0">
                  <a:pos x="60" y="65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1"/>
                </a:cxn>
                <a:cxn ang="0">
                  <a:pos x="49" y="72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39" y="75"/>
                </a:cxn>
                <a:cxn ang="0">
                  <a:pos x="35" y="76"/>
                </a:cxn>
                <a:cxn ang="0">
                  <a:pos x="32" y="75"/>
                </a:cxn>
                <a:cxn ang="0">
                  <a:pos x="28" y="75"/>
                </a:cxn>
                <a:cxn ang="0">
                  <a:pos x="25" y="74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5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3" y="53"/>
                </a:cxn>
                <a:cxn ang="0">
                  <a:pos x="2" y="49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8"/>
                </a:cxn>
              </a:cxnLst>
              <a:rect l="0" t="0" r="r" b="b"/>
              <a:pathLst>
                <a:path w="70" h="76">
                  <a:moveTo>
                    <a:pt x="0" y="38"/>
                  </a:moveTo>
                  <a:lnTo>
                    <a:pt x="1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1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9"/>
                  </a:lnTo>
                  <a:lnTo>
                    <a:pt x="68" y="53"/>
                  </a:lnTo>
                  <a:lnTo>
                    <a:pt x="67" y="56"/>
                  </a:lnTo>
                  <a:lnTo>
                    <a:pt x="65" y="59"/>
                  </a:lnTo>
                  <a:lnTo>
                    <a:pt x="60" y="65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1"/>
                  </a:lnTo>
                  <a:lnTo>
                    <a:pt x="49" y="72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6"/>
                  </a:lnTo>
                  <a:lnTo>
                    <a:pt x="32" y="75"/>
                  </a:lnTo>
                  <a:lnTo>
                    <a:pt x="28" y="75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684838" y="4154488"/>
              <a:ext cx="57150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1" y="26"/>
                </a:cxn>
                <a:cxn ang="0">
                  <a:pos x="2" y="23"/>
                </a:cxn>
                <a:cxn ang="0">
                  <a:pos x="3" y="20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4" y="1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2" y="4"/>
                </a:cxn>
                <a:cxn ang="0">
                  <a:pos x="54" y="6"/>
                </a:cxn>
                <a:cxn ang="0">
                  <a:pos x="57" y="9"/>
                </a:cxn>
                <a:cxn ang="0">
                  <a:pos x="59" y="11"/>
                </a:cxn>
                <a:cxn ang="0">
                  <a:pos x="64" y="16"/>
                </a:cxn>
                <a:cxn ang="0">
                  <a:pos x="66" y="20"/>
                </a:cxn>
                <a:cxn ang="0">
                  <a:pos x="67" y="23"/>
                </a:cxn>
                <a:cxn ang="0">
                  <a:pos x="68" y="26"/>
                </a:cxn>
                <a:cxn ang="0">
                  <a:pos x="69" y="29"/>
                </a:cxn>
                <a:cxn ang="0">
                  <a:pos x="69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1"/>
                </a:cxn>
                <a:cxn ang="0">
                  <a:pos x="66" y="55"/>
                </a:cxn>
                <a:cxn ang="0">
                  <a:pos x="64" y="58"/>
                </a:cxn>
                <a:cxn ang="0">
                  <a:pos x="59" y="64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2" y="70"/>
                </a:cxn>
                <a:cxn ang="0">
                  <a:pos x="48" y="71"/>
                </a:cxn>
                <a:cxn ang="0">
                  <a:pos x="45" y="72"/>
                </a:cxn>
                <a:cxn ang="0">
                  <a:pos x="42" y="74"/>
                </a:cxn>
                <a:cxn ang="0">
                  <a:pos x="38" y="75"/>
                </a:cxn>
                <a:cxn ang="0">
                  <a:pos x="35" y="75"/>
                </a:cxn>
                <a:cxn ang="0">
                  <a:pos x="31" y="75"/>
                </a:cxn>
                <a:cxn ang="0">
                  <a:pos x="27" y="74"/>
                </a:cxn>
                <a:cxn ang="0">
                  <a:pos x="24" y="72"/>
                </a:cxn>
                <a:cxn ang="0">
                  <a:pos x="21" y="71"/>
                </a:cxn>
                <a:cxn ang="0">
                  <a:pos x="18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4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1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8" y="26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1"/>
                  </a:lnTo>
                  <a:lnTo>
                    <a:pt x="66" y="55"/>
                  </a:lnTo>
                  <a:lnTo>
                    <a:pt x="64" y="58"/>
                  </a:lnTo>
                  <a:lnTo>
                    <a:pt x="59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2" y="70"/>
                  </a:lnTo>
                  <a:lnTo>
                    <a:pt x="48" y="71"/>
                  </a:lnTo>
                  <a:lnTo>
                    <a:pt x="45" y="72"/>
                  </a:lnTo>
                  <a:lnTo>
                    <a:pt x="42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1" y="75"/>
                  </a:lnTo>
                  <a:lnTo>
                    <a:pt x="27" y="74"/>
                  </a:lnTo>
                  <a:lnTo>
                    <a:pt x="24" y="72"/>
                  </a:lnTo>
                  <a:lnTo>
                    <a:pt x="21" y="71"/>
                  </a:lnTo>
                  <a:lnTo>
                    <a:pt x="18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573713" y="4243388"/>
              <a:ext cx="55562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9" y="1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50" y="3"/>
                </a:cxn>
                <a:cxn ang="0">
                  <a:pos x="53" y="4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1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0"/>
                </a:cxn>
                <a:cxn ang="0">
                  <a:pos x="70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1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50" y="73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40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9" y="75"/>
                </a:cxn>
                <a:cxn ang="0">
                  <a:pos x="25" y="74"/>
                </a:cxn>
                <a:cxn ang="0">
                  <a:pos x="22" y="73"/>
                </a:cxn>
                <a:cxn ang="0">
                  <a:pos x="19" y="70"/>
                </a:cxn>
                <a:cxn ang="0">
                  <a:pos x="17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4" y="55"/>
                </a:cxn>
                <a:cxn ang="0">
                  <a:pos x="3" y="52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4"/>
                  </a:lnTo>
                  <a:lnTo>
                    <a:pt x="1" y="30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1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50" y="73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9" y="75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19" y="70"/>
                  </a:lnTo>
                  <a:lnTo>
                    <a:pt x="17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545138" y="3944938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3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19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8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5" y="6"/>
                </a:cxn>
                <a:cxn ang="0">
                  <a:pos x="58" y="8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19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29"/>
                </a:cxn>
                <a:cxn ang="0">
                  <a:pos x="70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0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49" y="71"/>
                </a:cxn>
                <a:cxn ang="0">
                  <a:pos x="46" y="72"/>
                </a:cxn>
                <a:cxn ang="0">
                  <a:pos x="43" y="73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3"/>
                </a:cxn>
                <a:cxn ang="0">
                  <a:pos x="25" y="72"/>
                </a:cxn>
                <a:cxn ang="0">
                  <a:pos x="22" y="71"/>
                </a:cxn>
                <a:cxn ang="0">
                  <a:pos x="19" y="70"/>
                </a:cxn>
                <a:cxn ang="0">
                  <a:pos x="16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4" y="55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0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5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19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29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3" y="73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2" y="71"/>
                  </a:lnTo>
                  <a:lnTo>
                    <a:pt x="19" y="70"/>
                  </a:lnTo>
                  <a:lnTo>
                    <a:pt x="16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91150" y="4154488"/>
              <a:ext cx="55563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3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4" y="22"/>
                </a:cxn>
                <a:cxn ang="0">
                  <a:pos x="5" y="18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7" y="1"/>
                </a:cxn>
                <a:cxn ang="0">
                  <a:pos x="50" y="2"/>
                </a:cxn>
                <a:cxn ang="0">
                  <a:pos x="53" y="4"/>
                </a:cxn>
                <a:cxn ang="0">
                  <a:pos x="55" y="5"/>
                </a:cxn>
                <a:cxn ang="0">
                  <a:pos x="59" y="7"/>
                </a:cxn>
                <a:cxn ang="0">
                  <a:pos x="61" y="11"/>
                </a:cxn>
                <a:cxn ang="0">
                  <a:pos x="65" y="16"/>
                </a:cxn>
                <a:cxn ang="0">
                  <a:pos x="67" y="18"/>
                </a:cxn>
                <a:cxn ang="0">
                  <a:pos x="69" y="22"/>
                </a:cxn>
                <a:cxn ang="0">
                  <a:pos x="70" y="26"/>
                </a:cxn>
                <a:cxn ang="0">
                  <a:pos x="71" y="29"/>
                </a:cxn>
                <a:cxn ang="0">
                  <a:pos x="71" y="33"/>
                </a:cxn>
                <a:cxn ang="0">
                  <a:pos x="71" y="37"/>
                </a:cxn>
                <a:cxn ang="0">
                  <a:pos x="71" y="37"/>
                </a:cxn>
                <a:cxn ang="0">
                  <a:pos x="71" y="40"/>
                </a:cxn>
                <a:cxn ang="0">
                  <a:pos x="71" y="45"/>
                </a:cxn>
                <a:cxn ang="0">
                  <a:pos x="70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1" y="64"/>
                </a:cxn>
                <a:cxn ang="0">
                  <a:pos x="59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50" y="71"/>
                </a:cxn>
                <a:cxn ang="0">
                  <a:pos x="47" y="72"/>
                </a:cxn>
                <a:cxn ang="0">
                  <a:pos x="43" y="74"/>
                </a:cxn>
                <a:cxn ang="0">
                  <a:pos x="40" y="75"/>
                </a:cxn>
                <a:cxn ang="0">
                  <a:pos x="36" y="75"/>
                </a:cxn>
                <a:cxn ang="0">
                  <a:pos x="32" y="75"/>
                </a:cxn>
                <a:cxn ang="0">
                  <a:pos x="29" y="74"/>
                </a:cxn>
                <a:cxn ang="0">
                  <a:pos x="26" y="72"/>
                </a:cxn>
                <a:cxn ang="0">
                  <a:pos x="22" y="71"/>
                </a:cxn>
                <a:cxn ang="0">
                  <a:pos x="19" y="70"/>
                </a:cxn>
                <a:cxn ang="0">
                  <a:pos x="17" y="68"/>
                </a:cxn>
                <a:cxn ang="0">
                  <a:pos x="14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5" y="55"/>
                </a:cxn>
                <a:cxn ang="0">
                  <a:pos x="4" y="51"/>
                </a:cxn>
                <a:cxn ang="0">
                  <a:pos x="3" y="48"/>
                </a:cxn>
                <a:cxn ang="0">
                  <a:pos x="1" y="45"/>
                </a:cxn>
                <a:cxn ang="0">
                  <a:pos x="1" y="40"/>
                </a:cxn>
                <a:cxn ang="0">
                  <a:pos x="0" y="37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0" y="2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9" y="7"/>
                  </a:lnTo>
                  <a:lnTo>
                    <a:pt x="61" y="11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22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1" y="3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1" y="45"/>
                  </a:lnTo>
                  <a:lnTo>
                    <a:pt x="70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1" y="64"/>
                  </a:lnTo>
                  <a:lnTo>
                    <a:pt x="59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50" y="71"/>
                  </a:lnTo>
                  <a:lnTo>
                    <a:pt x="47" y="72"/>
                  </a:lnTo>
                  <a:lnTo>
                    <a:pt x="43" y="74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70"/>
                  </a:lnTo>
                  <a:lnTo>
                    <a:pt x="17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5" y="55"/>
                  </a:lnTo>
                  <a:lnTo>
                    <a:pt x="4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376988" y="3303588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1" y="26"/>
                </a:cxn>
                <a:cxn ang="0">
                  <a:pos x="2" y="23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1"/>
                </a:cxn>
                <a:cxn ang="0">
                  <a:pos x="45" y="2"/>
                </a:cxn>
                <a:cxn ang="0">
                  <a:pos x="48" y="3"/>
                </a:cxn>
                <a:cxn ang="0">
                  <a:pos x="51" y="4"/>
                </a:cxn>
                <a:cxn ang="0">
                  <a:pos x="54" y="6"/>
                </a:cxn>
                <a:cxn ang="0">
                  <a:pos x="57" y="8"/>
                </a:cxn>
                <a:cxn ang="0">
                  <a:pos x="59" y="11"/>
                </a:cxn>
                <a:cxn ang="0">
                  <a:pos x="63" y="16"/>
                </a:cxn>
                <a:cxn ang="0">
                  <a:pos x="66" y="19"/>
                </a:cxn>
                <a:cxn ang="0">
                  <a:pos x="67" y="23"/>
                </a:cxn>
                <a:cxn ang="0">
                  <a:pos x="68" y="26"/>
                </a:cxn>
                <a:cxn ang="0">
                  <a:pos x="69" y="29"/>
                </a:cxn>
                <a:cxn ang="0">
                  <a:pos x="69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1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1"/>
                </a:cxn>
                <a:cxn ang="0">
                  <a:pos x="66" y="55"/>
                </a:cxn>
                <a:cxn ang="0">
                  <a:pos x="63" y="58"/>
                </a:cxn>
                <a:cxn ang="0">
                  <a:pos x="59" y="63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1" y="70"/>
                </a:cxn>
                <a:cxn ang="0">
                  <a:pos x="48" y="72"/>
                </a:cxn>
                <a:cxn ang="0">
                  <a:pos x="45" y="73"/>
                </a:cxn>
                <a:cxn ang="0">
                  <a:pos x="41" y="74"/>
                </a:cxn>
                <a:cxn ang="0">
                  <a:pos x="38" y="74"/>
                </a:cxn>
                <a:cxn ang="0">
                  <a:pos x="35" y="74"/>
                </a:cxn>
                <a:cxn ang="0">
                  <a:pos x="30" y="74"/>
                </a:cxn>
                <a:cxn ang="0">
                  <a:pos x="27" y="74"/>
                </a:cxn>
                <a:cxn ang="0">
                  <a:pos x="24" y="73"/>
                </a:cxn>
                <a:cxn ang="0">
                  <a:pos x="21" y="72"/>
                </a:cxn>
                <a:cxn ang="0">
                  <a:pos x="17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3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1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7"/>
                </a:cxn>
              </a:cxnLst>
              <a:rect l="0" t="0" r="r" b="b"/>
              <a:pathLst>
                <a:path w="70" h="74">
                  <a:moveTo>
                    <a:pt x="0" y="37"/>
                  </a:moveTo>
                  <a:lnTo>
                    <a:pt x="0" y="34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3" y="16"/>
                  </a:lnTo>
                  <a:lnTo>
                    <a:pt x="66" y="19"/>
                  </a:lnTo>
                  <a:lnTo>
                    <a:pt x="67" y="23"/>
                  </a:lnTo>
                  <a:lnTo>
                    <a:pt x="68" y="26"/>
                  </a:lnTo>
                  <a:lnTo>
                    <a:pt x="69" y="29"/>
                  </a:lnTo>
                  <a:lnTo>
                    <a:pt x="69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1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1"/>
                  </a:lnTo>
                  <a:lnTo>
                    <a:pt x="66" y="55"/>
                  </a:lnTo>
                  <a:lnTo>
                    <a:pt x="63" y="58"/>
                  </a:lnTo>
                  <a:lnTo>
                    <a:pt x="59" y="63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0"/>
                  </a:lnTo>
                  <a:lnTo>
                    <a:pt x="48" y="72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7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3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02363" y="3378200"/>
              <a:ext cx="55562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2" y="23"/>
                </a:cxn>
                <a:cxn ang="0">
                  <a:pos x="3" y="20"/>
                </a:cxn>
                <a:cxn ang="0">
                  <a:pos x="5" y="17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5" y="7"/>
                </a:cxn>
                <a:cxn ang="0">
                  <a:pos x="17" y="5"/>
                </a:cxn>
                <a:cxn ang="0">
                  <a:pos x="21" y="4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2" y="1"/>
                </a:cxn>
                <a:cxn ang="0">
                  <a:pos x="45" y="2"/>
                </a:cxn>
                <a:cxn ang="0">
                  <a:pos x="48" y="4"/>
                </a:cxn>
                <a:cxn ang="0">
                  <a:pos x="51" y="5"/>
                </a:cxn>
                <a:cxn ang="0">
                  <a:pos x="54" y="7"/>
                </a:cxn>
                <a:cxn ang="0">
                  <a:pos x="57" y="9"/>
                </a:cxn>
                <a:cxn ang="0">
                  <a:pos x="59" y="11"/>
                </a:cxn>
                <a:cxn ang="0">
                  <a:pos x="64" y="17"/>
                </a:cxn>
                <a:cxn ang="0">
                  <a:pos x="66" y="20"/>
                </a:cxn>
                <a:cxn ang="0">
                  <a:pos x="67" y="23"/>
                </a:cxn>
                <a:cxn ang="0">
                  <a:pos x="68" y="27"/>
                </a:cxn>
                <a:cxn ang="0">
                  <a:pos x="69" y="30"/>
                </a:cxn>
                <a:cxn ang="0">
                  <a:pos x="69" y="34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69" y="42"/>
                </a:cxn>
                <a:cxn ang="0">
                  <a:pos x="69" y="45"/>
                </a:cxn>
                <a:cxn ang="0">
                  <a:pos x="68" y="49"/>
                </a:cxn>
                <a:cxn ang="0">
                  <a:pos x="67" y="53"/>
                </a:cxn>
                <a:cxn ang="0">
                  <a:pos x="66" y="56"/>
                </a:cxn>
                <a:cxn ang="0">
                  <a:pos x="64" y="59"/>
                </a:cxn>
                <a:cxn ang="0">
                  <a:pos x="59" y="65"/>
                </a:cxn>
                <a:cxn ang="0">
                  <a:pos x="57" y="67"/>
                </a:cxn>
                <a:cxn ang="0">
                  <a:pos x="54" y="70"/>
                </a:cxn>
                <a:cxn ang="0">
                  <a:pos x="51" y="71"/>
                </a:cxn>
                <a:cxn ang="0">
                  <a:pos x="48" y="73"/>
                </a:cxn>
                <a:cxn ang="0">
                  <a:pos x="45" y="74"/>
                </a:cxn>
                <a:cxn ang="0">
                  <a:pos x="42" y="75"/>
                </a:cxn>
                <a:cxn ang="0">
                  <a:pos x="38" y="75"/>
                </a:cxn>
                <a:cxn ang="0">
                  <a:pos x="35" y="76"/>
                </a:cxn>
                <a:cxn ang="0">
                  <a:pos x="31" y="75"/>
                </a:cxn>
                <a:cxn ang="0">
                  <a:pos x="27" y="75"/>
                </a:cxn>
                <a:cxn ang="0">
                  <a:pos x="24" y="74"/>
                </a:cxn>
                <a:cxn ang="0">
                  <a:pos x="21" y="73"/>
                </a:cxn>
                <a:cxn ang="0">
                  <a:pos x="17" y="71"/>
                </a:cxn>
                <a:cxn ang="0">
                  <a:pos x="15" y="70"/>
                </a:cxn>
                <a:cxn ang="0">
                  <a:pos x="12" y="67"/>
                </a:cxn>
                <a:cxn ang="0">
                  <a:pos x="10" y="65"/>
                </a:cxn>
                <a:cxn ang="0">
                  <a:pos x="5" y="59"/>
                </a:cxn>
                <a:cxn ang="0">
                  <a:pos x="3" y="56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</a:cxnLst>
              <a:rect l="0" t="0" r="r" b="b"/>
              <a:pathLst>
                <a:path w="70" h="76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4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8" y="27"/>
                  </a:lnTo>
                  <a:lnTo>
                    <a:pt x="69" y="30"/>
                  </a:lnTo>
                  <a:lnTo>
                    <a:pt x="69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2"/>
                  </a:lnTo>
                  <a:lnTo>
                    <a:pt x="69" y="45"/>
                  </a:lnTo>
                  <a:lnTo>
                    <a:pt x="68" y="49"/>
                  </a:lnTo>
                  <a:lnTo>
                    <a:pt x="67" y="53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59" y="65"/>
                  </a:lnTo>
                  <a:lnTo>
                    <a:pt x="57" y="67"/>
                  </a:lnTo>
                  <a:lnTo>
                    <a:pt x="54" y="70"/>
                  </a:lnTo>
                  <a:lnTo>
                    <a:pt x="51" y="71"/>
                  </a:lnTo>
                  <a:lnTo>
                    <a:pt x="48" y="73"/>
                  </a:lnTo>
                  <a:lnTo>
                    <a:pt x="45" y="74"/>
                  </a:lnTo>
                  <a:lnTo>
                    <a:pt x="42" y="75"/>
                  </a:lnTo>
                  <a:lnTo>
                    <a:pt x="38" y="75"/>
                  </a:lnTo>
                  <a:lnTo>
                    <a:pt x="35" y="76"/>
                  </a:lnTo>
                  <a:lnTo>
                    <a:pt x="31" y="75"/>
                  </a:lnTo>
                  <a:lnTo>
                    <a:pt x="27" y="75"/>
                  </a:lnTo>
                  <a:lnTo>
                    <a:pt x="24" y="74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5" y="59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376988" y="3452813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1" y="26"/>
                </a:cxn>
                <a:cxn ang="0">
                  <a:pos x="2" y="22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4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4"/>
                </a:cxn>
                <a:cxn ang="0">
                  <a:pos x="54" y="5"/>
                </a:cxn>
                <a:cxn ang="0">
                  <a:pos x="57" y="8"/>
                </a:cxn>
                <a:cxn ang="0">
                  <a:pos x="59" y="11"/>
                </a:cxn>
                <a:cxn ang="0">
                  <a:pos x="63" y="16"/>
                </a:cxn>
                <a:cxn ang="0">
                  <a:pos x="66" y="19"/>
                </a:cxn>
                <a:cxn ang="0">
                  <a:pos x="67" y="22"/>
                </a:cxn>
                <a:cxn ang="0">
                  <a:pos x="68" y="26"/>
                </a:cxn>
                <a:cxn ang="0">
                  <a:pos x="69" y="30"/>
                </a:cxn>
                <a:cxn ang="0">
                  <a:pos x="69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1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2"/>
                </a:cxn>
                <a:cxn ang="0">
                  <a:pos x="66" y="55"/>
                </a:cxn>
                <a:cxn ang="0">
                  <a:pos x="63" y="58"/>
                </a:cxn>
                <a:cxn ang="0">
                  <a:pos x="59" y="64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1" y="70"/>
                </a:cxn>
                <a:cxn ang="0">
                  <a:pos x="48" y="71"/>
                </a:cxn>
                <a:cxn ang="0">
                  <a:pos x="45" y="73"/>
                </a:cxn>
                <a:cxn ang="0">
                  <a:pos x="41" y="74"/>
                </a:cxn>
                <a:cxn ang="0">
                  <a:pos x="38" y="75"/>
                </a:cxn>
                <a:cxn ang="0">
                  <a:pos x="35" y="75"/>
                </a:cxn>
                <a:cxn ang="0">
                  <a:pos x="30" y="75"/>
                </a:cxn>
                <a:cxn ang="0">
                  <a:pos x="27" y="74"/>
                </a:cxn>
                <a:cxn ang="0">
                  <a:pos x="24" y="73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4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2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3" y="16"/>
                  </a:lnTo>
                  <a:lnTo>
                    <a:pt x="66" y="19"/>
                  </a:lnTo>
                  <a:lnTo>
                    <a:pt x="67" y="22"/>
                  </a:lnTo>
                  <a:lnTo>
                    <a:pt x="68" y="26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1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2"/>
                  </a:lnTo>
                  <a:lnTo>
                    <a:pt x="66" y="55"/>
                  </a:lnTo>
                  <a:lnTo>
                    <a:pt x="63" y="58"/>
                  </a:lnTo>
                  <a:lnTo>
                    <a:pt x="59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0"/>
                  </a:lnTo>
                  <a:lnTo>
                    <a:pt x="48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0" y="75"/>
                  </a:lnTo>
                  <a:lnTo>
                    <a:pt x="27" y="74"/>
                  </a:lnTo>
                  <a:lnTo>
                    <a:pt x="24" y="73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17838" y="3241675"/>
              <a:ext cx="2303462" cy="557213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49" y="675"/>
                </a:cxn>
                <a:cxn ang="0">
                  <a:pos x="98" y="648"/>
                </a:cxn>
                <a:cxn ang="0">
                  <a:pos x="145" y="621"/>
                </a:cxn>
                <a:cxn ang="0">
                  <a:pos x="192" y="595"/>
                </a:cxn>
                <a:cxn ang="0">
                  <a:pos x="237" y="570"/>
                </a:cxn>
                <a:cxn ang="0">
                  <a:pos x="282" y="544"/>
                </a:cxn>
                <a:cxn ang="0">
                  <a:pos x="325" y="520"/>
                </a:cxn>
                <a:cxn ang="0">
                  <a:pos x="368" y="496"/>
                </a:cxn>
                <a:cxn ang="0">
                  <a:pos x="411" y="472"/>
                </a:cxn>
                <a:cxn ang="0">
                  <a:pos x="453" y="449"/>
                </a:cxn>
                <a:cxn ang="0">
                  <a:pos x="533" y="404"/>
                </a:cxn>
                <a:cxn ang="0">
                  <a:pos x="612" y="363"/>
                </a:cxn>
                <a:cxn ang="0">
                  <a:pos x="689" y="323"/>
                </a:cxn>
                <a:cxn ang="0">
                  <a:pos x="765" y="284"/>
                </a:cxn>
                <a:cxn ang="0">
                  <a:pos x="839" y="249"/>
                </a:cxn>
                <a:cxn ang="0">
                  <a:pos x="912" y="216"/>
                </a:cxn>
                <a:cxn ang="0">
                  <a:pos x="986" y="185"/>
                </a:cxn>
                <a:cxn ang="0">
                  <a:pos x="1059" y="157"/>
                </a:cxn>
                <a:cxn ang="0">
                  <a:pos x="1131" y="130"/>
                </a:cxn>
                <a:cxn ang="0">
                  <a:pos x="1205" y="106"/>
                </a:cxn>
                <a:cxn ang="0">
                  <a:pos x="1280" y="85"/>
                </a:cxn>
                <a:cxn ang="0">
                  <a:pos x="1357" y="65"/>
                </a:cxn>
                <a:cxn ang="0">
                  <a:pos x="1434" y="49"/>
                </a:cxn>
                <a:cxn ang="0">
                  <a:pos x="1514" y="35"/>
                </a:cxn>
                <a:cxn ang="0">
                  <a:pos x="1596" y="23"/>
                </a:cxn>
                <a:cxn ang="0">
                  <a:pos x="1638" y="18"/>
                </a:cxn>
                <a:cxn ang="0">
                  <a:pos x="1681" y="14"/>
                </a:cxn>
                <a:cxn ang="0">
                  <a:pos x="1725" y="9"/>
                </a:cxn>
                <a:cxn ang="0">
                  <a:pos x="1769" y="7"/>
                </a:cxn>
                <a:cxn ang="0">
                  <a:pos x="1815" y="4"/>
                </a:cxn>
                <a:cxn ang="0">
                  <a:pos x="1861" y="3"/>
                </a:cxn>
                <a:cxn ang="0">
                  <a:pos x="1909" y="0"/>
                </a:cxn>
                <a:cxn ang="0">
                  <a:pos x="1957" y="0"/>
                </a:cxn>
                <a:cxn ang="0">
                  <a:pos x="2006" y="0"/>
                </a:cxn>
                <a:cxn ang="0">
                  <a:pos x="2056" y="0"/>
                </a:cxn>
                <a:cxn ang="0">
                  <a:pos x="2108" y="3"/>
                </a:cxn>
                <a:cxn ang="0">
                  <a:pos x="2160" y="4"/>
                </a:cxn>
                <a:cxn ang="0">
                  <a:pos x="2214" y="7"/>
                </a:cxn>
                <a:cxn ang="0">
                  <a:pos x="2270" y="10"/>
                </a:cxn>
                <a:cxn ang="0">
                  <a:pos x="2326" y="14"/>
                </a:cxn>
                <a:cxn ang="0">
                  <a:pos x="2385" y="18"/>
                </a:cxn>
                <a:cxn ang="0">
                  <a:pos x="2444" y="24"/>
                </a:cxn>
                <a:cxn ang="0">
                  <a:pos x="2504" y="29"/>
                </a:cxn>
                <a:cxn ang="0">
                  <a:pos x="2567" y="36"/>
                </a:cxn>
                <a:cxn ang="0">
                  <a:pos x="2631" y="43"/>
                </a:cxn>
                <a:cxn ang="0">
                  <a:pos x="2697" y="51"/>
                </a:cxn>
                <a:cxn ang="0">
                  <a:pos x="2764" y="60"/>
                </a:cxn>
                <a:cxn ang="0">
                  <a:pos x="2832" y="69"/>
                </a:cxn>
                <a:cxn ang="0">
                  <a:pos x="2902" y="79"/>
                </a:cxn>
              </a:cxnLst>
              <a:rect l="0" t="0" r="r" b="b"/>
              <a:pathLst>
                <a:path w="2902" h="703">
                  <a:moveTo>
                    <a:pt x="0" y="703"/>
                  </a:moveTo>
                  <a:lnTo>
                    <a:pt x="49" y="675"/>
                  </a:lnTo>
                  <a:lnTo>
                    <a:pt x="98" y="648"/>
                  </a:lnTo>
                  <a:lnTo>
                    <a:pt x="145" y="621"/>
                  </a:lnTo>
                  <a:lnTo>
                    <a:pt x="192" y="595"/>
                  </a:lnTo>
                  <a:lnTo>
                    <a:pt x="237" y="570"/>
                  </a:lnTo>
                  <a:lnTo>
                    <a:pt x="282" y="544"/>
                  </a:lnTo>
                  <a:lnTo>
                    <a:pt x="325" y="520"/>
                  </a:lnTo>
                  <a:lnTo>
                    <a:pt x="368" y="496"/>
                  </a:lnTo>
                  <a:lnTo>
                    <a:pt x="411" y="472"/>
                  </a:lnTo>
                  <a:lnTo>
                    <a:pt x="453" y="449"/>
                  </a:lnTo>
                  <a:lnTo>
                    <a:pt x="533" y="404"/>
                  </a:lnTo>
                  <a:lnTo>
                    <a:pt x="612" y="363"/>
                  </a:lnTo>
                  <a:lnTo>
                    <a:pt x="689" y="323"/>
                  </a:lnTo>
                  <a:lnTo>
                    <a:pt x="765" y="284"/>
                  </a:lnTo>
                  <a:lnTo>
                    <a:pt x="839" y="249"/>
                  </a:lnTo>
                  <a:lnTo>
                    <a:pt x="912" y="216"/>
                  </a:lnTo>
                  <a:lnTo>
                    <a:pt x="986" y="185"/>
                  </a:lnTo>
                  <a:lnTo>
                    <a:pt x="1059" y="157"/>
                  </a:lnTo>
                  <a:lnTo>
                    <a:pt x="1131" y="130"/>
                  </a:lnTo>
                  <a:lnTo>
                    <a:pt x="1205" y="106"/>
                  </a:lnTo>
                  <a:lnTo>
                    <a:pt x="1280" y="85"/>
                  </a:lnTo>
                  <a:lnTo>
                    <a:pt x="1357" y="65"/>
                  </a:lnTo>
                  <a:lnTo>
                    <a:pt x="1434" y="49"/>
                  </a:lnTo>
                  <a:lnTo>
                    <a:pt x="1514" y="35"/>
                  </a:lnTo>
                  <a:lnTo>
                    <a:pt x="1596" y="23"/>
                  </a:lnTo>
                  <a:lnTo>
                    <a:pt x="1638" y="18"/>
                  </a:lnTo>
                  <a:lnTo>
                    <a:pt x="1681" y="14"/>
                  </a:lnTo>
                  <a:lnTo>
                    <a:pt x="1725" y="9"/>
                  </a:lnTo>
                  <a:lnTo>
                    <a:pt x="1769" y="7"/>
                  </a:lnTo>
                  <a:lnTo>
                    <a:pt x="1815" y="4"/>
                  </a:lnTo>
                  <a:lnTo>
                    <a:pt x="1861" y="3"/>
                  </a:lnTo>
                  <a:lnTo>
                    <a:pt x="1909" y="0"/>
                  </a:lnTo>
                  <a:lnTo>
                    <a:pt x="1957" y="0"/>
                  </a:lnTo>
                  <a:lnTo>
                    <a:pt x="2006" y="0"/>
                  </a:lnTo>
                  <a:lnTo>
                    <a:pt x="2056" y="0"/>
                  </a:lnTo>
                  <a:lnTo>
                    <a:pt x="2108" y="3"/>
                  </a:lnTo>
                  <a:lnTo>
                    <a:pt x="2160" y="4"/>
                  </a:lnTo>
                  <a:lnTo>
                    <a:pt x="2214" y="7"/>
                  </a:lnTo>
                  <a:lnTo>
                    <a:pt x="2270" y="10"/>
                  </a:lnTo>
                  <a:lnTo>
                    <a:pt x="2326" y="14"/>
                  </a:lnTo>
                  <a:lnTo>
                    <a:pt x="2385" y="18"/>
                  </a:lnTo>
                  <a:lnTo>
                    <a:pt x="2444" y="24"/>
                  </a:lnTo>
                  <a:lnTo>
                    <a:pt x="2504" y="29"/>
                  </a:lnTo>
                  <a:lnTo>
                    <a:pt x="2567" y="36"/>
                  </a:lnTo>
                  <a:lnTo>
                    <a:pt x="2631" y="43"/>
                  </a:lnTo>
                  <a:lnTo>
                    <a:pt x="2697" y="51"/>
                  </a:lnTo>
                  <a:lnTo>
                    <a:pt x="2764" y="60"/>
                  </a:lnTo>
                  <a:lnTo>
                    <a:pt x="2832" y="69"/>
                  </a:lnTo>
                  <a:lnTo>
                    <a:pt x="2902" y="7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224463" y="3243263"/>
              <a:ext cx="96837" cy="968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2" y="77"/>
                </a:cxn>
                <a:cxn ang="0">
                  <a:pos x="0" y="122"/>
                </a:cxn>
              </a:cxnLst>
              <a:rect l="0" t="0" r="r" b="b"/>
              <a:pathLst>
                <a:path w="122" h="122">
                  <a:moveTo>
                    <a:pt x="16" y="0"/>
                  </a:moveTo>
                  <a:lnTo>
                    <a:pt x="122" y="77"/>
                  </a:lnTo>
                  <a:lnTo>
                    <a:pt x="0" y="12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670175" y="2222500"/>
              <a:ext cx="3733800" cy="1335088"/>
            </a:xfrm>
            <a:custGeom>
              <a:avLst/>
              <a:gdLst/>
              <a:ahLst/>
              <a:cxnLst>
                <a:cxn ang="0">
                  <a:pos x="72" y="1587"/>
                </a:cxn>
                <a:cxn ang="0">
                  <a:pos x="215" y="1407"/>
                </a:cxn>
                <a:cxn ang="0">
                  <a:pos x="356" y="1237"/>
                </a:cxn>
                <a:cxn ang="0">
                  <a:pos x="497" y="1078"/>
                </a:cxn>
                <a:cxn ang="0">
                  <a:pos x="638" y="928"/>
                </a:cxn>
                <a:cxn ang="0">
                  <a:pos x="777" y="789"/>
                </a:cxn>
                <a:cxn ang="0">
                  <a:pos x="917" y="662"/>
                </a:cxn>
                <a:cxn ang="0">
                  <a:pos x="1056" y="545"/>
                </a:cxn>
                <a:cxn ang="0">
                  <a:pos x="1194" y="439"/>
                </a:cxn>
                <a:cxn ang="0">
                  <a:pos x="1333" y="344"/>
                </a:cxn>
                <a:cxn ang="0">
                  <a:pos x="1472" y="261"/>
                </a:cxn>
                <a:cxn ang="0">
                  <a:pos x="1611" y="189"/>
                </a:cxn>
                <a:cxn ang="0">
                  <a:pos x="1749" y="129"/>
                </a:cxn>
                <a:cxn ang="0">
                  <a:pos x="1889" y="79"/>
                </a:cxn>
                <a:cxn ang="0">
                  <a:pos x="1995" y="49"/>
                </a:cxn>
                <a:cxn ang="0">
                  <a:pos x="2065" y="34"/>
                </a:cxn>
                <a:cxn ang="0">
                  <a:pos x="2135" y="21"/>
                </a:cxn>
                <a:cxn ang="0">
                  <a:pos x="2206" y="11"/>
                </a:cxn>
                <a:cxn ang="0">
                  <a:pos x="2277" y="4"/>
                </a:cxn>
                <a:cxn ang="0">
                  <a:pos x="2348" y="1"/>
                </a:cxn>
                <a:cxn ang="0">
                  <a:pos x="2419" y="0"/>
                </a:cxn>
                <a:cxn ang="0">
                  <a:pos x="2490" y="2"/>
                </a:cxn>
                <a:cxn ang="0">
                  <a:pos x="2562" y="8"/>
                </a:cxn>
                <a:cxn ang="0">
                  <a:pos x="2634" y="15"/>
                </a:cxn>
                <a:cxn ang="0">
                  <a:pos x="2707" y="26"/>
                </a:cxn>
                <a:cxn ang="0">
                  <a:pos x="2780" y="42"/>
                </a:cxn>
                <a:cxn ang="0">
                  <a:pos x="2852" y="58"/>
                </a:cxn>
                <a:cxn ang="0">
                  <a:pos x="2926" y="79"/>
                </a:cxn>
                <a:cxn ang="0">
                  <a:pos x="3000" y="103"/>
                </a:cxn>
                <a:cxn ang="0">
                  <a:pos x="3074" y="130"/>
                </a:cxn>
                <a:cxn ang="0">
                  <a:pos x="3149" y="161"/>
                </a:cxn>
                <a:cxn ang="0">
                  <a:pos x="3224" y="194"/>
                </a:cxn>
                <a:cxn ang="0">
                  <a:pos x="3299" y="230"/>
                </a:cxn>
                <a:cxn ang="0">
                  <a:pos x="3374" y="270"/>
                </a:cxn>
                <a:cxn ang="0">
                  <a:pos x="3451" y="313"/>
                </a:cxn>
                <a:cxn ang="0">
                  <a:pos x="3528" y="359"/>
                </a:cxn>
                <a:cxn ang="0">
                  <a:pos x="3605" y="408"/>
                </a:cxn>
                <a:cxn ang="0">
                  <a:pos x="3683" y="460"/>
                </a:cxn>
                <a:cxn ang="0">
                  <a:pos x="3761" y="516"/>
                </a:cxn>
                <a:cxn ang="0">
                  <a:pos x="3841" y="576"/>
                </a:cxn>
                <a:cxn ang="0">
                  <a:pos x="3920" y="638"/>
                </a:cxn>
                <a:cxn ang="0">
                  <a:pos x="4000" y="703"/>
                </a:cxn>
                <a:cxn ang="0">
                  <a:pos x="4080" y="773"/>
                </a:cxn>
                <a:cxn ang="0">
                  <a:pos x="4162" y="845"/>
                </a:cxn>
                <a:cxn ang="0">
                  <a:pos x="4243" y="921"/>
                </a:cxn>
                <a:cxn ang="0">
                  <a:pos x="4325" y="1001"/>
                </a:cxn>
                <a:cxn ang="0">
                  <a:pos x="4409" y="1083"/>
                </a:cxn>
                <a:cxn ang="0">
                  <a:pos x="4493" y="1169"/>
                </a:cxn>
                <a:cxn ang="0">
                  <a:pos x="4577" y="1258"/>
                </a:cxn>
                <a:cxn ang="0">
                  <a:pos x="4663" y="1352"/>
                </a:cxn>
              </a:cxnLst>
              <a:rect l="0" t="0" r="r" b="b"/>
              <a:pathLst>
                <a:path w="4706" h="1681">
                  <a:moveTo>
                    <a:pt x="0" y="1681"/>
                  </a:moveTo>
                  <a:lnTo>
                    <a:pt x="72" y="1587"/>
                  </a:lnTo>
                  <a:lnTo>
                    <a:pt x="143" y="1496"/>
                  </a:lnTo>
                  <a:lnTo>
                    <a:pt x="215" y="1407"/>
                  </a:lnTo>
                  <a:lnTo>
                    <a:pt x="285" y="1321"/>
                  </a:lnTo>
                  <a:lnTo>
                    <a:pt x="356" y="1237"/>
                  </a:lnTo>
                  <a:lnTo>
                    <a:pt x="427" y="1156"/>
                  </a:lnTo>
                  <a:lnTo>
                    <a:pt x="497" y="1078"/>
                  </a:lnTo>
                  <a:lnTo>
                    <a:pt x="567" y="1002"/>
                  </a:lnTo>
                  <a:lnTo>
                    <a:pt x="638" y="928"/>
                  </a:lnTo>
                  <a:lnTo>
                    <a:pt x="707" y="857"/>
                  </a:lnTo>
                  <a:lnTo>
                    <a:pt x="777" y="789"/>
                  </a:lnTo>
                  <a:lnTo>
                    <a:pt x="847" y="724"/>
                  </a:lnTo>
                  <a:lnTo>
                    <a:pt x="917" y="662"/>
                  </a:lnTo>
                  <a:lnTo>
                    <a:pt x="986" y="602"/>
                  </a:lnTo>
                  <a:lnTo>
                    <a:pt x="1056" y="545"/>
                  </a:lnTo>
                  <a:lnTo>
                    <a:pt x="1125" y="491"/>
                  </a:lnTo>
                  <a:lnTo>
                    <a:pt x="1194" y="439"/>
                  </a:lnTo>
                  <a:lnTo>
                    <a:pt x="1263" y="391"/>
                  </a:lnTo>
                  <a:lnTo>
                    <a:pt x="1333" y="344"/>
                  </a:lnTo>
                  <a:lnTo>
                    <a:pt x="1402" y="302"/>
                  </a:lnTo>
                  <a:lnTo>
                    <a:pt x="1472" y="261"/>
                  </a:lnTo>
                  <a:lnTo>
                    <a:pt x="1542" y="223"/>
                  </a:lnTo>
                  <a:lnTo>
                    <a:pt x="1611" y="189"/>
                  </a:lnTo>
                  <a:lnTo>
                    <a:pt x="1680" y="157"/>
                  </a:lnTo>
                  <a:lnTo>
                    <a:pt x="1749" y="129"/>
                  </a:lnTo>
                  <a:lnTo>
                    <a:pt x="1820" y="102"/>
                  </a:lnTo>
                  <a:lnTo>
                    <a:pt x="1889" y="79"/>
                  </a:lnTo>
                  <a:lnTo>
                    <a:pt x="1959" y="59"/>
                  </a:lnTo>
                  <a:lnTo>
                    <a:pt x="1995" y="49"/>
                  </a:lnTo>
                  <a:lnTo>
                    <a:pt x="2030" y="42"/>
                  </a:lnTo>
                  <a:lnTo>
                    <a:pt x="2065" y="34"/>
                  </a:lnTo>
                  <a:lnTo>
                    <a:pt x="2100" y="27"/>
                  </a:lnTo>
                  <a:lnTo>
                    <a:pt x="2135" y="21"/>
                  </a:lnTo>
                  <a:lnTo>
                    <a:pt x="2171" y="16"/>
                  </a:lnTo>
                  <a:lnTo>
                    <a:pt x="2206" y="11"/>
                  </a:lnTo>
                  <a:lnTo>
                    <a:pt x="2241" y="8"/>
                  </a:lnTo>
                  <a:lnTo>
                    <a:pt x="2277" y="4"/>
                  </a:lnTo>
                  <a:lnTo>
                    <a:pt x="2312" y="2"/>
                  </a:lnTo>
                  <a:lnTo>
                    <a:pt x="2348" y="1"/>
                  </a:lnTo>
                  <a:lnTo>
                    <a:pt x="2384" y="0"/>
                  </a:lnTo>
                  <a:lnTo>
                    <a:pt x="2419" y="0"/>
                  </a:lnTo>
                  <a:lnTo>
                    <a:pt x="2454" y="1"/>
                  </a:lnTo>
                  <a:lnTo>
                    <a:pt x="2490" y="2"/>
                  </a:lnTo>
                  <a:lnTo>
                    <a:pt x="2527" y="4"/>
                  </a:lnTo>
                  <a:lnTo>
                    <a:pt x="2562" y="8"/>
                  </a:lnTo>
                  <a:lnTo>
                    <a:pt x="2598" y="11"/>
                  </a:lnTo>
                  <a:lnTo>
                    <a:pt x="2634" y="15"/>
                  </a:lnTo>
                  <a:lnTo>
                    <a:pt x="2671" y="21"/>
                  </a:lnTo>
                  <a:lnTo>
                    <a:pt x="2707" y="26"/>
                  </a:lnTo>
                  <a:lnTo>
                    <a:pt x="2743" y="34"/>
                  </a:lnTo>
                  <a:lnTo>
                    <a:pt x="2780" y="42"/>
                  </a:lnTo>
                  <a:lnTo>
                    <a:pt x="2816" y="49"/>
                  </a:lnTo>
                  <a:lnTo>
                    <a:pt x="2852" y="58"/>
                  </a:lnTo>
                  <a:lnTo>
                    <a:pt x="2890" y="68"/>
                  </a:lnTo>
                  <a:lnTo>
                    <a:pt x="2926" y="79"/>
                  </a:lnTo>
                  <a:lnTo>
                    <a:pt x="2963" y="91"/>
                  </a:lnTo>
                  <a:lnTo>
                    <a:pt x="3000" y="103"/>
                  </a:lnTo>
                  <a:lnTo>
                    <a:pt x="3037" y="117"/>
                  </a:lnTo>
                  <a:lnTo>
                    <a:pt x="3074" y="130"/>
                  </a:lnTo>
                  <a:lnTo>
                    <a:pt x="3112" y="145"/>
                  </a:lnTo>
                  <a:lnTo>
                    <a:pt x="3149" y="161"/>
                  </a:lnTo>
                  <a:lnTo>
                    <a:pt x="3186" y="176"/>
                  </a:lnTo>
                  <a:lnTo>
                    <a:pt x="3224" y="194"/>
                  </a:lnTo>
                  <a:lnTo>
                    <a:pt x="3261" y="211"/>
                  </a:lnTo>
                  <a:lnTo>
                    <a:pt x="3299" y="230"/>
                  </a:lnTo>
                  <a:lnTo>
                    <a:pt x="3337" y="250"/>
                  </a:lnTo>
                  <a:lnTo>
                    <a:pt x="3374" y="270"/>
                  </a:lnTo>
                  <a:lnTo>
                    <a:pt x="3413" y="291"/>
                  </a:lnTo>
                  <a:lnTo>
                    <a:pt x="3451" y="313"/>
                  </a:lnTo>
                  <a:lnTo>
                    <a:pt x="3490" y="335"/>
                  </a:lnTo>
                  <a:lnTo>
                    <a:pt x="3528" y="359"/>
                  </a:lnTo>
                  <a:lnTo>
                    <a:pt x="3567" y="383"/>
                  </a:lnTo>
                  <a:lnTo>
                    <a:pt x="3605" y="408"/>
                  </a:lnTo>
                  <a:lnTo>
                    <a:pt x="3644" y="434"/>
                  </a:lnTo>
                  <a:lnTo>
                    <a:pt x="3683" y="460"/>
                  </a:lnTo>
                  <a:lnTo>
                    <a:pt x="3722" y="488"/>
                  </a:lnTo>
                  <a:lnTo>
                    <a:pt x="3761" y="516"/>
                  </a:lnTo>
                  <a:lnTo>
                    <a:pt x="3801" y="546"/>
                  </a:lnTo>
                  <a:lnTo>
                    <a:pt x="3841" y="576"/>
                  </a:lnTo>
                  <a:lnTo>
                    <a:pt x="3880" y="606"/>
                  </a:lnTo>
                  <a:lnTo>
                    <a:pt x="3920" y="638"/>
                  </a:lnTo>
                  <a:lnTo>
                    <a:pt x="3959" y="670"/>
                  </a:lnTo>
                  <a:lnTo>
                    <a:pt x="4000" y="703"/>
                  </a:lnTo>
                  <a:lnTo>
                    <a:pt x="4040" y="737"/>
                  </a:lnTo>
                  <a:lnTo>
                    <a:pt x="4080" y="773"/>
                  </a:lnTo>
                  <a:lnTo>
                    <a:pt x="4121" y="809"/>
                  </a:lnTo>
                  <a:lnTo>
                    <a:pt x="4162" y="845"/>
                  </a:lnTo>
                  <a:lnTo>
                    <a:pt x="4202" y="883"/>
                  </a:lnTo>
                  <a:lnTo>
                    <a:pt x="4243" y="921"/>
                  </a:lnTo>
                  <a:lnTo>
                    <a:pt x="4285" y="960"/>
                  </a:lnTo>
                  <a:lnTo>
                    <a:pt x="4325" y="1001"/>
                  </a:lnTo>
                  <a:lnTo>
                    <a:pt x="4367" y="1041"/>
                  </a:lnTo>
                  <a:lnTo>
                    <a:pt x="4409" y="1083"/>
                  </a:lnTo>
                  <a:lnTo>
                    <a:pt x="4451" y="1126"/>
                  </a:lnTo>
                  <a:lnTo>
                    <a:pt x="4493" y="1169"/>
                  </a:lnTo>
                  <a:lnTo>
                    <a:pt x="4535" y="1213"/>
                  </a:lnTo>
                  <a:lnTo>
                    <a:pt x="4577" y="1258"/>
                  </a:lnTo>
                  <a:lnTo>
                    <a:pt x="4620" y="1304"/>
                  </a:lnTo>
                  <a:lnTo>
                    <a:pt x="4663" y="1352"/>
                  </a:lnTo>
                  <a:lnTo>
                    <a:pt x="4706" y="139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307138" y="3228975"/>
              <a:ext cx="96837" cy="1047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2" y="132"/>
                </a:cxn>
                <a:cxn ang="0">
                  <a:pos x="0" y="86"/>
                </a:cxn>
              </a:cxnLst>
              <a:rect l="0" t="0" r="r" b="b"/>
              <a:pathLst>
                <a:path w="122" h="132">
                  <a:moveTo>
                    <a:pt x="83" y="0"/>
                  </a:moveTo>
                  <a:lnTo>
                    <a:pt x="122" y="132"/>
                  </a:lnTo>
                  <a:lnTo>
                    <a:pt x="0" y="8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70175" y="2668588"/>
              <a:ext cx="3559175" cy="889000"/>
            </a:xfrm>
            <a:custGeom>
              <a:avLst/>
              <a:gdLst/>
              <a:ahLst/>
              <a:cxnLst>
                <a:cxn ang="0">
                  <a:pos x="95" y="1060"/>
                </a:cxn>
                <a:cxn ang="0">
                  <a:pos x="278" y="945"/>
                </a:cxn>
                <a:cxn ang="0">
                  <a:pos x="454" y="835"/>
                </a:cxn>
                <a:cxn ang="0">
                  <a:pos x="622" y="731"/>
                </a:cxn>
                <a:cxn ang="0">
                  <a:pos x="783" y="634"/>
                </a:cxn>
                <a:cxn ang="0">
                  <a:pos x="937" y="543"/>
                </a:cxn>
                <a:cxn ang="0">
                  <a:pos x="1085" y="458"/>
                </a:cxn>
                <a:cxn ang="0">
                  <a:pos x="1228" y="381"/>
                </a:cxn>
                <a:cxn ang="0">
                  <a:pos x="1366" y="311"/>
                </a:cxn>
                <a:cxn ang="0">
                  <a:pos x="1499" y="246"/>
                </a:cxn>
                <a:cxn ang="0">
                  <a:pos x="1627" y="190"/>
                </a:cxn>
                <a:cxn ang="0">
                  <a:pos x="1754" y="140"/>
                </a:cxn>
                <a:cxn ang="0">
                  <a:pos x="1876" y="97"/>
                </a:cxn>
                <a:cxn ang="0">
                  <a:pos x="1997" y="62"/>
                </a:cxn>
                <a:cxn ang="0">
                  <a:pos x="2116" y="36"/>
                </a:cxn>
                <a:cxn ang="0">
                  <a:pos x="2233" y="16"/>
                </a:cxn>
                <a:cxn ang="0">
                  <a:pos x="2351" y="4"/>
                </a:cxn>
                <a:cxn ang="0">
                  <a:pos x="2467" y="0"/>
                </a:cxn>
                <a:cxn ang="0">
                  <a:pos x="2585" y="5"/>
                </a:cxn>
                <a:cxn ang="0">
                  <a:pos x="2703" y="18"/>
                </a:cxn>
                <a:cxn ang="0">
                  <a:pos x="2822" y="39"/>
                </a:cxn>
                <a:cxn ang="0">
                  <a:pos x="2945" y="69"/>
                </a:cxn>
                <a:cxn ang="0">
                  <a:pos x="3069" y="107"/>
                </a:cxn>
                <a:cxn ang="0">
                  <a:pos x="3196" y="154"/>
                </a:cxn>
                <a:cxn ang="0">
                  <a:pos x="3328" y="211"/>
                </a:cxn>
                <a:cxn ang="0">
                  <a:pos x="3463" y="276"/>
                </a:cxn>
                <a:cxn ang="0">
                  <a:pos x="3604" y="350"/>
                </a:cxn>
                <a:cxn ang="0">
                  <a:pos x="3749" y="434"/>
                </a:cxn>
                <a:cxn ang="0">
                  <a:pos x="3901" y="528"/>
                </a:cxn>
                <a:cxn ang="0">
                  <a:pos x="4059" y="631"/>
                </a:cxn>
                <a:cxn ang="0">
                  <a:pos x="4224" y="745"/>
                </a:cxn>
                <a:cxn ang="0">
                  <a:pos x="4396" y="867"/>
                </a:cxn>
              </a:cxnLst>
              <a:rect l="0" t="0" r="r" b="b"/>
              <a:pathLst>
                <a:path w="4486" h="1120">
                  <a:moveTo>
                    <a:pt x="0" y="1120"/>
                  </a:moveTo>
                  <a:lnTo>
                    <a:pt x="95" y="1060"/>
                  </a:lnTo>
                  <a:lnTo>
                    <a:pt x="188" y="1001"/>
                  </a:lnTo>
                  <a:lnTo>
                    <a:pt x="278" y="945"/>
                  </a:lnTo>
                  <a:lnTo>
                    <a:pt x="367" y="889"/>
                  </a:lnTo>
                  <a:lnTo>
                    <a:pt x="454" y="835"/>
                  </a:lnTo>
                  <a:lnTo>
                    <a:pt x="540" y="782"/>
                  </a:lnTo>
                  <a:lnTo>
                    <a:pt x="622" y="731"/>
                  </a:lnTo>
                  <a:lnTo>
                    <a:pt x="704" y="682"/>
                  </a:lnTo>
                  <a:lnTo>
                    <a:pt x="783" y="634"/>
                  </a:lnTo>
                  <a:lnTo>
                    <a:pt x="861" y="588"/>
                  </a:lnTo>
                  <a:lnTo>
                    <a:pt x="937" y="543"/>
                  </a:lnTo>
                  <a:lnTo>
                    <a:pt x="1012" y="500"/>
                  </a:lnTo>
                  <a:lnTo>
                    <a:pt x="1085" y="458"/>
                  </a:lnTo>
                  <a:lnTo>
                    <a:pt x="1158" y="419"/>
                  </a:lnTo>
                  <a:lnTo>
                    <a:pt x="1228" y="381"/>
                  </a:lnTo>
                  <a:lnTo>
                    <a:pt x="1298" y="345"/>
                  </a:lnTo>
                  <a:lnTo>
                    <a:pt x="1366" y="311"/>
                  </a:lnTo>
                  <a:lnTo>
                    <a:pt x="1433" y="278"/>
                  </a:lnTo>
                  <a:lnTo>
                    <a:pt x="1499" y="246"/>
                  </a:lnTo>
                  <a:lnTo>
                    <a:pt x="1564" y="217"/>
                  </a:lnTo>
                  <a:lnTo>
                    <a:pt x="1627" y="190"/>
                  </a:lnTo>
                  <a:lnTo>
                    <a:pt x="1691" y="163"/>
                  </a:lnTo>
                  <a:lnTo>
                    <a:pt x="1754" y="140"/>
                  </a:lnTo>
                  <a:lnTo>
                    <a:pt x="1815" y="118"/>
                  </a:lnTo>
                  <a:lnTo>
                    <a:pt x="1876" y="97"/>
                  </a:lnTo>
                  <a:lnTo>
                    <a:pt x="1936" y="78"/>
                  </a:lnTo>
                  <a:lnTo>
                    <a:pt x="1997" y="62"/>
                  </a:lnTo>
                  <a:lnTo>
                    <a:pt x="2056" y="48"/>
                  </a:lnTo>
                  <a:lnTo>
                    <a:pt x="2116" y="36"/>
                  </a:lnTo>
                  <a:lnTo>
                    <a:pt x="2175" y="25"/>
                  </a:lnTo>
                  <a:lnTo>
                    <a:pt x="2233" y="16"/>
                  </a:lnTo>
                  <a:lnTo>
                    <a:pt x="2293" y="9"/>
                  </a:lnTo>
                  <a:lnTo>
                    <a:pt x="2351" y="4"/>
                  </a:lnTo>
                  <a:lnTo>
                    <a:pt x="2409" y="1"/>
                  </a:lnTo>
                  <a:lnTo>
                    <a:pt x="2467" y="0"/>
                  </a:lnTo>
                  <a:lnTo>
                    <a:pt x="2526" y="1"/>
                  </a:lnTo>
                  <a:lnTo>
                    <a:pt x="2585" y="5"/>
                  </a:lnTo>
                  <a:lnTo>
                    <a:pt x="2643" y="10"/>
                  </a:lnTo>
                  <a:lnTo>
                    <a:pt x="2703" y="18"/>
                  </a:lnTo>
                  <a:lnTo>
                    <a:pt x="2763" y="27"/>
                  </a:lnTo>
                  <a:lnTo>
                    <a:pt x="2822" y="39"/>
                  </a:lnTo>
                  <a:lnTo>
                    <a:pt x="2883" y="53"/>
                  </a:lnTo>
                  <a:lnTo>
                    <a:pt x="2945" y="69"/>
                  </a:lnTo>
                  <a:lnTo>
                    <a:pt x="3006" y="87"/>
                  </a:lnTo>
                  <a:lnTo>
                    <a:pt x="3069" y="107"/>
                  </a:lnTo>
                  <a:lnTo>
                    <a:pt x="3133" y="130"/>
                  </a:lnTo>
                  <a:lnTo>
                    <a:pt x="3196" y="154"/>
                  </a:lnTo>
                  <a:lnTo>
                    <a:pt x="3262" y="182"/>
                  </a:lnTo>
                  <a:lnTo>
                    <a:pt x="3328" y="211"/>
                  </a:lnTo>
                  <a:lnTo>
                    <a:pt x="3395" y="243"/>
                  </a:lnTo>
                  <a:lnTo>
                    <a:pt x="3463" y="276"/>
                  </a:lnTo>
                  <a:lnTo>
                    <a:pt x="3533" y="312"/>
                  </a:lnTo>
                  <a:lnTo>
                    <a:pt x="3604" y="350"/>
                  </a:lnTo>
                  <a:lnTo>
                    <a:pt x="3676" y="391"/>
                  </a:lnTo>
                  <a:lnTo>
                    <a:pt x="3749" y="434"/>
                  </a:lnTo>
                  <a:lnTo>
                    <a:pt x="3824" y="480"/>
                  </a:lnTo>
                  <a:lnTo>
                    <a:pt x="3901" y="528"/>
                  </a:lnTo>
                  <a:lnTo>
                    <a:pt x="3979" y="578"/>
                  </a:lnTo>
                  <a:lnTo>
                    <a:pt x="4059" y="631"/>
                  </a:lnTo>
                  <a:lnTo>
                    <a:pt x="4141" y="686"/>
                  </a:lnTo>
                  <a:lnTo>
                    <a:pt x="4224" y="745"/>
                  </a:lnTo>
                  <a:lnTo>
                    <a:pt x="4309" y="804"/>
                  </a:lnTo>
                  <a:lnTo>
                    <a:pt x="4396" y="867"/>
                  </a:lnTo>
                  <a:lnTo>
                    <a:pt x="4486" y="9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127750" y="3313113"/>
              <a:ext cx="101600" cy="952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9" y="120"/>
                </a:cxn>
                <a:cxn ang="0">
                  <a:pos x="0" y="101"/>
                </a:cxn>
              </a:cxnLst>
              <a:rect l="0" t="0" r="r" b="b"/>
              <a:pathLst>
                <a:path w="129" h="120">
                  <a:moveTo>
                    <a:pt x="66" y="0"/>
                  </a:moveTo>
                  <a:lnTo>
                    <a:pt x="129" y="120"/>
                  </a:lnTo>
                  <a:lnTo>
                    <a:pt x="0" y="10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70175" y="2409825"/>
              <a:ext cx="3733800" cy="1147763"/>
            </a:xfrm>
            <a:custGeom>
              <a:avLst/>
              <a:gdLst/>
              <a:ahLst/>
              <a:cxnLst>
                <a:cxn ang="0">
                  <a:pos x="85" y="1373"/>
                </a:cxn>
                <a:cxn ang="0">
                  <a:pos x="250" y="1231"/>
                </a:cxn>
                <a:cxn ang="0">
                  <a:pos x="407" y="1095"/>
                </a:cxn>
                <a:cxn ang="0">
                  <a:pos x="559" y="965"/>
                </a:cxn>
                <a:cxn ang="0">
                  <a:pos x="704" y="841"/>
                </a:cxn>
                <a:cxn ang="0">
                  <a:pos x="845" y="725"/>
                </a:cxn>
                <a:cxn ang="0">
                  <a:pos x="980" y="616"/>
                </a:cxn>
                <a:cxn ang="0">
                  <a:pos x="1112" y="514"/>
                </a:cxn>
                <a:cxn ang="0">
                  <a:pos x="1240" y="422"/>
                </a:cxn>
                <a:cxn ang="0">
                  <a:pos x="1366" y="337"/>
                </a:cxn>
                <a:cxn ang="0">
                  <a:pos x="1489" y="261"/>
                </a:cxn>
                <a:cxn ang="0">
                  <a:pos x="1611" y="194"/>
                </a:cxn>
                <a:cxn ang="0">
                  <a:pos x="1731" y="136"/>
                </a:cxn>
                <a:cxn ang="0">
                  <a:pos x="1852" y="88"/>
                </a:cxn>
                <a:cxn ang="0">
                  <a:pos x="1972" y="50"/>
                </a:cxn>
                <a:cxn ang="0">
                  <a:pos x="2092" y="22"/>
                </a:cxn>
                <a:cxn ang="0">
                  <a:pos x="2214" y="6"/>
                </a:cxn>
                <a:cxn ang="0">
                  <a:pos x="2339" y="0"/>
                </a:cxn>
                <a:cxn ang="0">
                  <a:pos x="2465" y="5"/>
                </a:cxn>
                <a:cxn ang="0">
                  <a:pos x="2529" y="13"/>
                </a:cxn>
                <a:cxn ang="0">
                  <a:pos x="2594" y="22"/>
                </a:cxn>
                <a:cxn ang="0">
                  <a:pos x="2660" y="36"/>
                </a:cxn>
                <a:cxn ang="0">
                  <a:pos x="2727" y="51"/>
                </a:cxn>
                <a:cxn ang="0">
                  <a:pos x="2795" y="71"/>
                </a:cxn>
                <a:cxn ang="0">
                  <a:pos x="2864" y="93"/>
                </a:cxn>
                <a:cxn ang="0">
                  <a:pos x="2935" y="118"/>
                </a:cxn>
                <a:cxn ang="0">
                  <a:pos x="3006" y="147"/>
                </a:cxn>
                <a:cxn ang="0">
                  <a:pos x="3080" y="179"/>
                </a:cxn>
                <a:cxn ang="0">
                  <a:pos x="3153" y="214"/>
                </a:cxn>
                <a:cxn ang="0">
                  <a:pos x="3229" y="252"/>
                </a:cxn>
                <a:cxn ang="0">
                  <a:pos x="3307" y="294"/>
                </a:cxn>
                <a:cxn ang="0">
                  <a:pos x="3387" y="339"/>
                </a:cxn>
                <a:cxn ang="0">
                  <a:pos x="3467" y="388"/>
                </a:cxn>
                <a:cxn ang="0">
                  <a:pos x="3549" y="440"/>
                </a:cxn>
                <a:cxn ang="0">
                  <a:pos x="3634" y="496"/>
                </a:cxn>
                <a:cxn ang="0">
                  <a:pos x="3720" y="555"/>
                </a:cxn>
                <a:cxn ang="0">
                  <a:pos x="3809" y="618"/>
                </a:cxn>
                <a:cxn ang="0">
                  <a:pos x="3899" y="684"/>
                </a:cxn>
                <a:cxn ang="0">
                  <a:pos x="3991" y="754"/>
                </a:cxn>
                <a:cxn ang="0">
                  <a:pos x="4086" y="828"/>
                </a:cxn>
                <a:cxn ang="0">
                  <a:pos x="4184" y="906"/>
                </a:cxn>
                <a:cxn ang="0">
                  <a:pos x="4283" y="988"/>
                </a:cxn>
                <a:cxn ang="0">
                  <a:pos x="4385" y="1074"/>
                </a:cxn>
                <a:cxn ang="0">
                  <a:pos x="4489" y="1163"/>
                </a:cxn>
                <a:cxn ang="0">
                  <a:pos x="4596" y="1255"/>
                </a:cxn>
                <a:cxn ang="0">
                  <a:pos x="4706" y="1353"/>
                </a:cxn>
              </a:cxnLst>
              <a:rect l="0" t="0" r="r" b="b"/>
              <a:pathLst>
                <a:path w="4706" h="1447">
                  <a:moveTo>
                    <a:pt x="0" y="1447"/>
                  </a:moveTo>
                  <a:lnTo>
                    <a:pt x="85" y="1373"/>
                  </a:lnTo>
                  <a:lnTo>
                    <a:pt x="168" y="1302"/>
                  </a:lnTo>
                  <a:lnTo>
                    <a:pt x="250" y="1231"/>
                  </a:lnTo>
                  <a:lnTo>
                    <a:pt x="329" y="1162"/>
                  </a:lnTo>
                  <a:lnTo>
                    <a:pt x="407" y="1095"/>
                  </a:lnTo>
                  <a:lnTo>
                    <a:pt x="483" y="1029"/>
                  </a:lnTo>
                  <a:lnTo>
                    <a:pt x="559" y="965"/>
                  </a:lnTo>
                  <a:lnTo>
                    <a:pt x="631" y="902"/>
                  </a:lnTo>
                  <a:lnTo>
                    <a:pt x="704" y="841"/>
                  </a:lnTo>
                  <a:lnTo>
                    <a:pt x="774" y="782"/>
                  </a:lnTo>
                  <a:lnTo>
                    <a:pt x="845" y="725"/>
                  </a:lnTo>
                  <a:lnTo>
                    <a:pt x="913" y="670"/>
                  </a:lnTo>
                  <a:lnTo>
                    <a:pt x="980" y="616"/>
                  </a:lnTo>
                  <a:lnTo>
                    <a:pt x="1047" y="564"/>
                  </a:lnTo>
                  <a:lnTo>
                    <a:pt x="1112" y="514"/>
                  </a:lnTo>
                  <a:lnTo>
                    <a:pt x="1177" y="467"/>
                  </a:lnTo>
                  <a:lnTo>
                    <a:pt x="1240" y="422"/>
                  </a:lnTo>
                  <a:lnTo>
                    <a:pt x="1303" y="378"/>
                  </a:lnTo>
                  <a:lnTo>
                    <a:pt x="1366" y="337"/>
                  </a:lnTo>
                  <a:lnTo>
                    <a:pt x="1427" y="298"/>
                  </a:lnTo>
                  <a:lnTo>
                    <a:pt x="1489" y="261"/>
                  </a:lnTo>
                  <a:lnTo>
                    <a:pt x="1550" y="226"/>
                  </a:lnTo>
                  <a:lnTo>
                    <a:pt x="1611" y="194"/>
                  </a:lnTo>
                  <a:lnTo>
                    <a:pt x="1671" y="164"/>
                  </a:lnTo>
                  <a:lnTo>
                    <a:pt x="1731" y="136"/>
                  </a:lnTo>
                  <a:lnTo>
                    <a:pt x="1791" y="112"/>
                  </a:lnTo>
                  <a:lnTo>
                    <a:pt x="1852" y="88"/>
                  </a:lnTo>
                  <a:lnTo>
                    <a:pt x="1911" y="69"/>
                  </a:lnTo>
                  <a:lnTo>
                    <a:pt x="1972" y="50"/>
                  </a:lnTo>
                  <a:lnTo>
                    <a:pt x="2032" y="36"/>
                  </a:lnTo>
                  <a:lnTo>
                    <a:pt x="2092" y="22"/>
                  </a:lnTo>
                  <a:lnTo>
                    <a:pt x="2153" y="13"/>
                  </a:lnTo>
                  <a:lnTo>
                    <a:pt x="2214" y="6"/>
                  </a:lnTo>
                  <a:lnTo>
                    <a:pt x="2276" y="1"/>
                  </a:lnTo>
                  <a:lnTo>
                    <a:pt x="2339" y="0"/>
                  </a:lnTo>
                  <a:lnTo>
                    <a:pt x="2401" y="1"/>
                  </a:lnTo>
                  <a:lnTo>
                    <a:pt x="2465" y="5"/>
                  </a:lnTo>
                  <a:lnTo>
                    <a:pt x="2497" y="8"/>
                  </a:lnTo>
                  <a:lnTo>
                    <a:pt x="2529" y="13"/>
                  </a:lnTo>
                  <a:lnTo>
                    <a:pt x="2562" y="17"/>
                  </a:lnTo>
                  <a:lnTo>
                    <a:pt x="2594" y="22"/>
                  </a:lnTo>
                  <a:lnTo>
                    <a:pt x="2627" y="28"/>
                  </a:lnTo>
                  <a:lnTo>
                    <a:pt x="2660" y="36"/>
                  </a:lnTo>
                  <a:lnTo>
                    <a:pt x="2694" y="43"/>
                  </a:lnTo>
                  <a:lnTo>
                    <a:pt x="2727" y="51"/>
                  </a:lnTo>
                  <a:lnTo>
                    <a:pt x="2761" y="61"/>
                  </a:lnTo>
                  <a:lnTo>
                    <a:pt x="2795" y="71"/>
                  </a:lnTo>
                  <a:lnTo>
                    <a:pt x="2830" y="81"/>
                  </a:lnTo>
                  <a:lnTo>
                    <a:pt x="2864" y="93"/>
                  </a:lnTo>
                  <a:lnTo>
                    <a:pt x="2899" y="105"/>
                  </a:lnTo>
                  <a:lnTo>
                    <a:pt x="2935" y="118"/>
                  </a:lnTo>
                  <a:lnTo>
                    <a:pt x="2971" y="132"/>
                  </a:lnTo>
                  <a:lnTo>
                    <a:pt x="3006" y="147"/>
                  </a:lnTo>
                  <a:lnTo>
                    <a:pt x="3042" y="162"/>
                  </a:lnTo>
                  <a:lnTo>
                    <a:pt x="3080" y="179"/>
                  </a:lnTo>
                  <a:lnTo>
                    <a:pt x="3116" y="195"/>
                  </a:lnTo>
                  <a:lnTo>
                    <a:pt x="3153" y="214"/>
                  </a:lnTo>
                  <a:lnTo>
                    <a:pt x="3192" y="233"/>
                  </a:lnTo>
                  <a:lnTo>
                    <a:pt x="3229" y="252"/>
                  </a:lnTo>
                  <a:lnTo>
                    <a:pt x="3268" y="272"/>
                  </a:lnTo>
                  <a:lnTo>
                    <a:pt x="3307" y="294"/>
                  </a:lnTo>
                  <a:lnTo>
                    <a:pt x="3347" y="316"/>
                  </a:lnTo>
                  <a:lnTo>
                    <a:pt x="3387" y="339"/>
                  </a:lnTo>
                  <a:lnTo>
                    <a:pt x="3426" y="363"/>
                  </a:lnTo>
                  <a:lnTo>
                    <a:pt x="3467" y="388"/>
                  </a:lnTo>
                  <a:lnTo>
                    <a:pt x="3507" y="413"/>
                  </a:lnTo>
                  <a:lnTo>
                    <a:pt x="3549" y="440"/>
                  </a:lnTo>
                  <a:lnTo>
                    <a:pt x="3591" y="467"/>
                  </a:lnTo>
                  <a:lnTo>
                    <a:pt x="3634" y="496"/>
                  </a:lnTo>
                  <a:lnTo>
                    <a:pt x="3677" y="524"/>
                  </a:lnTo>
                  <a:lnTo>
                    <a:pt x="3720" y="555"/>
                  </a:lnTo>
                  <a:lnTo>
                    <a:pt x="3764" y="586"/>
                  </a:lnTo>
                  <a:lnTo>
                    <a:pt x="3809" y="618"/>
                  </a:lnTo>
                  <a:lnTo>
                    <a:pt x="3854" y="651"/>
                  </a:lnTo>
                  <a:lnTo>
                    <a:pt x="3899" y="684"/>
                  </a:lnTo>
                  <a:lnTo>
                    <a:pt x="3945" y="719"/>
                  </a:lnTo>
                  <a:lnTo>
                    <a:pt x="3991" y="754"/>
                  </a:lnTo>
                  <a:lnTo>
                    <a:pt x="4039" y="791"/>
                  </a:lnTo>
                  <a:lnTo>
                    <a:pt x="4086" y="828"/>
                  </a:lnTo>
                  <a:lnTo>
                    <a:pt x="4134" y="867"/>
                  </a:lnTo>
                  <a:lnTo>
                    <a:pt x="4184" y="906"/>
                  </a:lnTo>
                  <a:lnTo>
                    <a:pt x="4233" y="946"/>
                  </a:lnTo>
                  <a:lnTo>
                    <a:pt x="4283" y="988"/>
                  </a:lnTo>
                  <a:lnTo>
                    <a:pt x="4333" y="1030"/>
                  </a:lnTo>
                  <a:lnTo>
                    <a:pt x="4385" y="1074"/>
                  </a:lnTo>
                  <a:lnTo>
                    <a:pt x="4437" y="1118"/>
                  </a:lnTo>
                  <a:lnTo>
                    <a:pt x="4489" y="1163"/>
                  </a:lnTo>
                  <a:lnTo>
                    <a:pt x="4542" y="1209"/>
                  </a:lnTo>
                  <a:lnTo>
                    <a:pt x="4596" y="1255"/>
                  </a:lnTo>
                  <a:lnTo>
                    <a:pt x="4650" y="1304"/>
                  </a:lnTo>
                  <a:lnTo>
                    <a:pt x="4706" y="135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63" y="3382963"/>
              <a:ext cx="100012" cy="10001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27" y="126"/>
                </a:cxn>
                <a:cxn ang="0">
                  <a:pos x="0" y="94"/>
                </a:cxn>
              </a:cxnLst>
              <a:rect l="0" t="0" r="r" b="b"/>
              <a:pathLst>
                <a:path w="127" h="126">
                  <a:moveTo>
                    <a:pt x="75" y="0"/>
                  </a:moveTo>
                  <a:lnTo>
                    <a:pt x="127" y="126"/>
                  </a:lnTo>
                  <a:lnTo>
                    <a:pt x="0" y="9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459038" y="3900488"/>
              <a:ext cx="3665537" cy="12319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" y="114"/>
                </a:cxn>
                <a:cxn ang="0">
                  <a:pos x="18" y="188"/>
                </a:cxn>
                <a:cxn ang="0">
                  <a:pos x="40" y="262"/>
                </a:cxn>
                <a:cxn ang="0">
                  <a:pos x="72" y="332"/>
                </a:cxn>
                <a:cxn ang="0">
                  <a:pos x="110" y="402"/>
                </a:cxn>
                <a:cxn ang="0">
                  <a:pos x="157" y="471"/>
                </a:cxn>
                <a:cxn ang="0">
                  <a:pos x="211" y="537"/>
                </a:cxn>
                <a:cxn ang="0">
                  <a:pos x="274" y="601"/>
                </a:cxn>
                <a:cxn ang="0">
                  <a:pos x="342" y="663"/>
                </a:cxn>
                <a:cxn ang="0">
                  <a:pos x="417" y="725"/>
                </a:cxn>
                <a:cxn ang="0">
                  <a:pos x="498" y="783"/>
                </a:cxn>
                <a:cxn ang="0">
                  <a:pos x="584" y="841"/>
                </a:cxn>
                <a:cxn ang="0">
                  <a:pos x="676" y="896"/>
                </a:cxn>
                <a:cxn ang="0">
                  <a:pos x="773" y="950"/>
                </a:cxn>
                <a:cxn ang="0">
                  <a:pos x="875" y="1000"/>
                </a:cxn>
                <a:cxn ang="0">
                  <a:pos x="981" y="1050"/>
                </a:cxn>
                <a:cxn ang="0">
                  <a:pos x="1091" y="1097"/>
                </a:cxn>
                <a:cxn ang="0">
                  <a:pos x="1204" y="1142"/>
                </a:cxn>
                <a:cxn ang="0">
                  <a:pos x="1321" y="1185"/>
                </a:cxn>
                <a:cxn ang="0">
                  <a:pos x="1500" y="1245"/>
                </a:cxn>
                <a:cxn ang="0">
                  <a:pos x="1748" y="1317"/>
                </a:cxn>
                <a:cxn ang="0">
                  <a:pos x="2002" y="1381"/>
                </a:cxn>
                <a:cxn ang="0">
                  <a:pos x="2259" y="1434"/>
                </a:cxn>
                <a:cxn ang="0">
                  <a:pos x="2518" y="1478"/>
                </a:cxn>
                <a:cxn ang="0">
                  <a:pos x="2774" y="1512"/>
                </a:cxn>
                <a:cxn ang="0">
                  <a:pos x="3024" y="1535"/>
                </a:cxn>
                <a:cxn ang="0">
                  <a:pos x="3267" y="1548"/>
                </a:cxn>
                <a:cxn ang="0">
                  <a:pos x="3384" y="1551"/>
                </a:cxn>
                <a:cxn ang="0">
                  <a:pos x="3499" y="1549"/>
                </a:cxn>
                <a:cxn ang="0">
                  <a:pos x="3609" y="1546"/>
                </a:cxn>
                <a:cxn ang="0">
                  <a:pos x="3716" y="1541"/>
                </a:cxn>
                <a:cxn ang="0">
                  <a:pos x="3819" y="1531"/>
                </a:cxn>
                <a:cxn ang="0">
                  <a:pos x="3917" y="1519"/>
                </a:cxn>
                <a:cxn ang="0">
                  <a:pos x="4011" y="1504"/>
                </a:cxn>
                <a:cxn ang="0">
                  <a:pos x="4099" y="1487"/>
                </a:cxn>
                <a:cxn ang="0">
                  <a:pos x="4181" y="1466"/>
                </a:cxn>
                <a:cxn ang="0">
                  <a:pos x="4257" y="1442"/>
                </a:cxn>
                <a:cxn ang="0">
                  <a:pos x="4328" y="1414"/>
                </a:cxn>
                <a:cxn ang="0">
                  <a:pos x="4391" y="1384"/>
                </a:cxn>
                <a:cxn ang="0">
                  <a:pos x="4447" y="1350"/>
                </a:cxn>
                <a:cxn ang="0">
                  <a:pos x="4497" y="1314"/>
                </a:cxn>
                <a:cxn ang="0">
                  <a:pos x="4539" y="1274"/>
                </a:cxn>
                <a:cxn ang="0">
                  <a:pos x="4572" y="1231"/>
                </a:cxn>
                <a:cxn ang="0">
                  <a:pos x="4596" y="1184"/>
                </a:cxn>
                <a:cxn ang="0">
                  <a:pos x="4612" y="1134"/>
                </a:cxn>
                <a:cxn ang="0">
                  <a:pos x="4619" y="1082"/>
                </a:cxn>
                <a:cxn ang="0">
                  <a:pos x="4616" y="1025"/>
                </a:cxn>
                <a:cxn ang="0">
                  <a:pos x="4604" y="965"/>
                </a:cxn>
                <a:cxn ang="0">
                  <a:pos x="4580" y="901"/>
                </a:cxn>
                <a:cxn ang="0">
                  <a:pos x="4546" y="834"/>
                </a:cxn>
                <a:cxn ang="0">
                  <a:pos x="4501" y="763"/>
                </a:cxn>
                <a:cxn ang="0">
                  <a:pos x="4445" y="690"/>
                </a:cxn>
                <a:cxn ang="0">
                  <a:pos x="4413" y="651"/>
                </a:cxn>
                <a:cxn ang="0">
                  <a:pos x="4378" y="612"/>
                </a:cxn>
                <a:cxn ang="0">
                  <a:pos x="4340" y="571"/>
                </a:cxn>
                <a:cxn ang="0">
                  <a:pos x="4298" y="530"/>
                </a:cxn>
                <a:cxn ang="0">
                  <a:pos x="4253" y="488"/>
                </a:cxn>
                <a:cxn ang="0">
                  <a:pos x="4206" y="445"/>
                </a:cxn>
                <a:cxn ang="0">
                  <a:pos x="4155" y="401"/>
                </a:cxn>
                <a:cxn ang="0">
                  <a:pos x="4101" y="356"/>
                </a:cxn>
              </a:cxnLst>
              <a:rect l="0" t="0" r="r" b="b"/>
              <a:pathLst>
                <a:path w="4619" h="1551">
                  <a:moveTo>
                    <a:pt x="2" y="0"/>
                  </a:moveTo>
                  <a:lnTo>
                    <a:pt x="0" y="38"/>
                  </a:lnTo>
                  <a:lnTo>
                    <a:pt x="1" y="75"/>
                  </a:lnTo>
                  <a:lnTo>
                    <a:pt x="4" y="114"/>
                  </a:lnTo>
                  <a:lnTo>
                    <a:pt x="10" y="151"/>
                  </a:lnTo>
                  <a:lnTo>
                    <a:pt x="18" y="188"/>
                  </a:lnTo>
                  <a:lnTo>
                    <a:pt x="28" y="225"/>
                  </a:lnTo>
                  <a:lnTo>
                    <a:pt x="40" y="262"/>
                  </a:lnTo>
                  <a:lnTo>
                    <a:pt x="55" y="297"/>
                  </a:lnTo>
                  <a:lnTo>
                    <a:pt x="72" y="332"/>
                  </a:lnTo>
                  <a:lnTo>
                    <a:pt x="89" y="367"/>
                  </a:lnTo>
                  <a:lnTo>
                    <a:pt x="110" y="402"/>
                  </a:lnTo>
                  <a:lnTo>
                    <a:pt x="133" y="437"/>
                  </a:lnTo>
                  <a:lnTo>
                    <a:pt x="157" y="471"/>
                  </a:lnTo>
                  <a:lnTo>
                    <a:pt x="184" y="504"/>
                  </a:lnTo>
                  <a:lnTo>
                    <a:pt x="211" y="537"/>
                  </a:lnTo>
                  <a:lnTo>
                    <a:pt x="242" y="569"/>
                  </a:lnTo>
                  <a:lnTo>
                    <a:pt x="274" y="601"/>
                  </a:lnTo>
                  <a:lnTo>
                    <a:pt x="307" y="632"/>
                  </a:lnTo>
                  <a:lnTo>
                    <a:pt x="342" y="663"/>
                  </a:lnTo>
                  <a:lnTo>
                    <a:pt x="378" y="694"/>
                  </a:lnTo>
                  <a:lnTo>
                    <a:pt x="417" y="725"/>
                  </a:lnTo>
                  <a:lnTo>
                    <a:pt x="456" y="755"/>
                  </a:lnTo>
                  <a:lnTo>
                    <a:pt x="498" y="783"/>
                  </a:lnTo>
                  <a:lnTo>
                    <a:pt x="540" y="813"/>
                  </a:lnTo>
                  <a:lnTo>
                    <a:pt x="584" y="841"/>
                  </a:lnTo>
                  <a:lnTo>
                    <a:pt x="630" y="869"/>
                  </a:lnTo>
                  <a:lnTo>
                    <a:pt x="676" y="896"/>
                  </a:lnTo>
                  <a:lnTo>
                    <a:pt x="725" y="923"/>
                  </a:lnTo>
                  <a:lnTo>
                    <a:pt x="773" y="950"/>
                  </a:lnTo>
                  <a:lnTo>
                    <a:pt x="824" y="975"/>
                  </a:lnTo>
                  <a:lnTo>
                    <a:pt x="875" y="1000"/>
                  </a:lnTo>
                  <a:lnTo>
                    <a:pt x="927" y="1025"/>
                  </a:lnTo>
                  <a:lnTo>
                    <a:pt x="981" y="1050"/>
                  </a:lnTo>
                  <a:lnTo>
                    <a:pt x="1035" y="1074"/>
                  </a:lnTo>
                  <a:lnTo>
                    <a:pt x="1091" y="1097"/>
                  </a:lnTo>
                  <a:lnTo>
                    <a:pt x="1147" y="1120"/>
                  </a:lnTo>
                  <a:lnTo>
                    <a:pt x="1204" y="1142"/>
                  </a:lnTo>
                  <a:lnTo>
                    <a:pt x="1261" y="1164"/>
                  </a:lnTo>
                  <a:lnTo>
                    <a:pt x="1321" y="1185"/>
                  </a:lnTo>
                  <a:lnTo>
                    <a:pt x="1380" y="1205"/>
                  </a:lnTo>
                  <a:lnTo>
                    <a:pt x="1500" y="1245"/>
                  </a:lnTo>
                  <a:lnTo>
                    <a:pt x="1623" y="1282"/>
                  </a:lnTo>
                  <a:lnTo>
                    <a:pt x="1748" y="1317"/>
                  </a:lnTo>
                  <a:lnTo>
                    <a:pt x="1875" y="1350"/>
                  </a:lnTo>
                  <a:lnTo>
                    <a:pt x="2002" y="1381"/>
                  </a:lnTo>
                  <a:lnTo>
                    <a:pt x="2131" y="1409"/>
                  </a:lnTo>
                  <a:lnTo>
                    <a:pt x="2259" y="1434"/>
                  </a:lnTo>
                  <a:lnTo>
                    <a:pt x="2389" y="1457"/>
                  </a:lnTo>
                  <a:lnTo>
                    <a:pt x="2518" y="1478"/>
                  </a:lnTo>
                  <a:lnTo>
                    <a:pt x="2647" y="1497"/>
                  </a:lnTo>
                  <a:lnTo>
                    <a:pt x="2774" y="1512"/>
                  </a:lnTo>
                  <a:lnTo>
                    <a:pt x="2899" y="1525"/>
                  </a:lnTo>
                  <a:lnTo>
                    <a:pt x="3024" y="1535"/>
                  </a:lnTo>
                  <a:lnTo>
                    <a:pt x="3147" y="1543"/>
                  </a:lnTo>
                  <a:lnTo>
                    <a:pt x="3267" y="1548"/>
                  </a:lnTo>
                  <a:lnTo>
                    <a:pt x="3326" y="1549"/>
                  </a:lnTo>
                  <a:lnTo>
                    <a:pt x="3384" y="1551"/>
                  </a:lnTo>
                  <a:lnTo>
                    <a:pt x="3441" y="1551"/>
                  </a:lnTo>
                  <a:lnTo>
                    <a:pt x="3499" y="1549"/>
                  </a:lnTo>
                  <a:lnTo>
                    <a:pt x="3554" y="1548"/>
                  </a:lnTo>
                  <a:lnTo>
                    <a:pt x="3609" y="1546"/>
                  </a:lnTo>
                  <a:lnTo>
                    <a:pt x="3664" y="1544"/>
                  </a:lnTo>
                  <a:lnTo>
                    <a:pt x="3716" y="1541"/>
                  </a:lnTo>
                  <a:lnTo>
                    <a:pt x="3768" y="1536"/>
                  </a:lnTo>
                  <a:lnTo>
                    <a:pt x="3819" y="1531"/>
                  </a:lnTo>
                  <a:lnTo>
                    <a:pt x="3868" y="1525"/>
                  </a:lnTo>
                  <a:lnTo>
                    <a:pt x="3917" y="1519"/>
                  </a:lnTo>
                  <a:lnTo>
                    <a:pt x="3965" y="1512"/>
                  </a:lnTo>
                  <a:lnTo>
                    <a:pt x="4011" y="1504"/>
                  </a:lnTo>
                  <a:lnTo>
                    <a:pt x="4055" y="1496"/>
                  </a:lnTo>
                  <a:lnTo>
                    <a:pt x="4099" y="1487"/>
                  </a:lnTo>
                  <a:lnTo>
                    <a:pt x="4141" y="1476"/>
                  </a:lnTo>
                  <a:lnTo>
                    <a:pt x="4181" y="1466"/>
                  </a:lnTo>
                  <a:lnTo>
                    <a:pt x="4220" y="1454"/>
                  </a:lnTo>
                  <a:lnTo>
                    <a:pt x="4257" y="1442"/>
                  </a:lnTo>
                  <a:lnTo>
                    <a:pt x="4294" y="1428"/>
                  </a:lnTo>
                  <a:lnTo>
                    <a:pt x="4328" y="1414"/>
                  </a:lnTo>
                  <a:lnTo>
                    <a:pt x="4361" y="1400"/>
                  </a:lnTo>
                  <a:lnTo>
                    <a:pt x="4391" y="1384"/>
                  </a:lnTo>
                  <a:lnTo>
                    <a:pt x="4421" y="1368"/>
                  </a:lnTo>
                  <a:lnTo>
                    <a:pt x="4447" y="1350"/>
                  </a:lnTo>
                  <a:lnTo>
                    <a:pt x="4474" y="1333"/>
                  </a:lnTo>
                  <a:lnTo>
                    <a:pt x="4497" y="1314"/>
                  </a:lnTo>
                  <a:lnTo>
                    <a:pt x="4519" y="1294"/>
                  </a:lnTo>
                  <a:lnTo>
                    <a:pt x="4539" y="1274"/>
                  </a:lnTo>
                  <a:lnTo>
                    <a:pt x="4556" y="1253"/>
                  </a:lnTo>
                  <a:lnTo>
                    <a:pt x="4572" y="1231"/>
                  </a:lnTo>
                  <a:lnTo>
                    <a:pt x="4585" y="1208"/>
                  </a:lnTo>
                  <a:lnTo>
                    <a:pt x="4596" y="1184"/>
                  </a:lnTo>
                  <a:lnTo>
                    <a:pt x="4606" y="1160"/>
                  </a:lnTo>
                  <a:lnTo>
                    <a:pt x="4612" y="1134"/>
                  </a:lnTo>
                  <a:lnTo>
                    <a:pt x="4617" y="1109"/>
                  </a:lnTo>
                  <a:lnTo>
                    <a:pt x="4619" y="1082"/>
                  </a:lnTo>
                  <a:lnTo>
                    <a:pt x="4619" y="1054"/>
                  </a:lnTo>
                  <a:lnTo>
                    <a:pt x="4616" y="1025"/>
                  </a:lnTo>
                  <a:lnTo>
                    <a:pt x="4611" y="996"/>
                  </a:lnTo>
                  <a:lnTo>
                    <a:pt x="4604" y="965"/>
                  </a:lnTo>
                  <a:lnTo>
                    <a:pt x="4593" y="934"/>
                  </a:lnTo>
                  <a:lnTo>
                    <a:pt x="4580" y="901"/>
                  </a:lnTo>
                  <a:lnTo>
                    <a:pt x="4565" y="868"/>
                  </a:lnTo>
                  <a:lnTo>
                    <a:pt x="4546" y="834"/>
                  </a:lnTo>
                  <a:lnTo>
                    <a:pt x="4525" y="800"/>
                  </a:lnTo>
                  <a:lnTo>
                    <a:pt x="4501" y="763"/>
                  </a:lnTo>
                  <a:lnTo>
                    <a:pt x="4475" y="727"/>
                  </a:lnTo>
                  <a:lnTo>
                    <a:pt x="4445" y="690"/>
                  </a:lnTo>
                  <a:lnTo>
                    <a:pt x="4430" y="670"/>
                  </a:lnTo>
                  <a:lnTo>
                    <a:pt x="4413" y="651"/>
                  </a:lnTo>
                  <a:lnTo>
                    <a:pt x="4396" y="631"/>
                  </a:lnTo>
                  <a:lnTo>
                    <a:pt x="4378" y="612"/>
                  </a:lnTo>
                  <a:lnTo>
                    <a:pt x="4359" y="592"/>
                  </a:lnTo>
                  <a:lnTo>
                    <a:pt x="4340" y="571"/>
                  </a:lnTo>
                  <a:lnTo>
                    <a:pt x="4319" y="551"/>
                  </a:lnTo>
                  <a:lnTo>
                    <a:pt x="4298" y="530"/>
                  </a:lnTo>
                  <a:lnTo>
                    <a:pt x="4276" y="509"/>
                  </a:lnTo>
                  <a:lnTo>
                    <a:pt x="4253" y="488"/>
                  </a:lnTo>
                  <a:lnTo>
                    <a:pt x="4230" y="466"/>
                  </a:lnTo>
                  <a:lnTo>
                    <a:pt x="4206" y="445"/>
                  </a:lnTo>
                  <a:lnTo>
                    <a:pt x="4180" y="423"/>
                  </a:lnTo>
                  <a:lnTo>
                    <a:pt x="4155" y="401"/>
                  </a:lnTo>
                  <a:lnTo>
                    <a:pt x="4129" y="378"/>
                  </a:lnTo>
                  <a:lnTo>
                    <a:pt x="4101" y="35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713413" y="4184650"/>
              <a:ext cx="100012" cy="96838"/>
            </a:xfrm>
            <a:custGeom>
              <a:avLst/>
              <a:gdLst/>
              <a:ahLst/>
              <a:cxnLst>
                <a:cxn ang="0">
                  <a:pos x="127" y="25"/>
                </a:cxn>
                <a:cxn ang="0">
                  <a:pos x="0" y="0"/>
                </a:cxn>
                <a:cxn ang="0">
                  <a:pos x="56" y="123"/>
                </a:cxn>
              </a:cxnLst>
              <a:rect l="0" t="0" r="r" b="b"/>
              <a:pathLst>
                <a:path w="127" h="123">
                  <a:moveTo>
                    <a:pt x="127" y="25"/>
                  </a:moveTo>
                  <a:lnTo>
                    <a:pt x="0" y="0"/>
                  </a:lnTo>
                  <a:lnTo>
                    <a:pt x="56" y="12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459038" y="3900488"/>
              <a:ext cx="3141662" cy="1081087"/>
            </a:xfrm>
            <a:custGeom>
              <a:avLst/>
              <a:gdLst/>
              <a:ahLst/>
              <a:cxnLst>
                <a:cxn ang="0">
                  <a:pos x="22" y="37"/>
                </a:cxn>
                <a:cxn ang="0">
                  <a:pos x="94" y="147"/>
                </a:cxn>
                <a:cxn ang="0">
                  <a:pos x="197" y="287"/>
                </a:cxn>
                <a:cxn ang="0">
                  <a:pos x="311" y="418"/>
                </a:cxn>
                <a:cxn ang="0">
                  <a:pos x="434" y="540"/>
                </a:cxn>
                <a:cxn ang="0">
                  <a:pos x="566" y="655"/>
                </a:cxn>
                <a:cxn ang="0">
                  <a:pos x="706" y="760"/>
                </a:cxn>
                <a:cxn ang="0">
                  <a:pos x="852" y="857"/>
                </a:cxn>
                <a:cxn ang="0">
                  <a:pos x="1004" y="945"/>
                </a:cxn>
                <a:cxn ang="0">
                  <a:pos x="1161" y="1025"/>
                </a:cxn>
                <a:cxn ang="0">
                  <a:pos x="1322" y="1097"/>
                </a:cxn>
                <a:cxn ang="0">
                  <a:pos x="1484" y="1161"/>
                </a:cxn>
                <a:cxn ang="0">
                  <a:pos x="1650" y="1215"/>
                </a:cxn>
                <a:cxn ang="0">
                  <a:pos x="1817" y="1261"/>
                </a:cxn>
                <a:cxn ang="0">
                  <a:pos x="1984" y="1297"/>
                </a:cxn>
                <a:cxn ang="0">
                  <a:pos x="2150" y="1326"/>
                </a:cxn>
                <a:cxn ang="0">
                  <a:pos x="2313" y="1346"/>
                </a:cxn>
                <a:cxn ang="0">
                  <a:pos x="2475" y="1357"/>
                </a:cxn>
                <a:cxn ang="0">
                  <a:pos x="2633" y="1360"/>
                </a:cxn>
                <a:cxn ang="0">
                  <a:pos x="2787" y="1354"/>
                </a:cxn>
                <a:cxn ang="0">
                  <a:pos x="2936" y="1338"/>
                </a:cxn>
                <a:cxn ang="0">
                  <a:pos x="3078" y="1315"/>
                </a:cxn>
                <a:cxn ang="0">
                  <a:pos x="3212" y="1282"/>
                </a:cxn>
                <a:cxn ang="0">
                  <a:pos x="3338" y="1240"/>
                </a:cxn>
                <a:cxn ang="0">
                  <a:pos x="3456" y="1191"/>
                </a:cxn>
                <a:cxn ang="0">
                  <a:pos x="3564" y="1131"/>
                </a:cxn>
                <a:cxn ang="0">
                  <a:pos x="3637" y="1082"/>
                </a:cxn>
                <a:cxn ang="0">
                  <a:pos x="3682" y="1045"/>
                </a:cxn>
                <a:cxn ang="0">
                  <a:pos x="3725" y="1007"/>
                </a:cxn>
                <a:cxn ang="0">
                  <a:pos x="3765" y="966"/>
                </a:cxn>
                <a:cxn ang="0">
                  <a:pos x="3800" y="923"/>
                </a:cxn>
                <a:cxn ang="0">
                  <a:pos x="3833" y="878"/>
                </a:cxn>
                <a:cxn ang="0">
                  <a:pos x="3863" y="831"/>
                </a:cxn>
                <a:cxn ang="0">
                  <a:pos x="3888" y="781"/>
                </a:cxn>
                <a:cxn ang="0">
                  <a:pos x="3910" y="729"/>
                </a:cxn>
                <a:cxn ang="0">
                  <a:pos x="3927" y="675"/>
                </a:cxn>
                <a:cxn ang="0">
                  <a:pos x="3942" y="619"/>
                </a:cxn>
                <a:cxn ang="0">
                  <a:pos x="3952" y="561"/>
                </a:cxn>
                <a:cxn ang="0">
                  <a:pos x="3957" y="500"/>
                </a:cxn>
              </a:cxnLst>
              <a:rect l="0" t="0" r="r" b="b"/>
              <a:pathLst>
                <a:path w="3958" h="1360">
                  <a:moveTo>
                    <a:pt x="0" y="0"/>
                  </a:moveTo>
                  <a:lnTo>
                    <a:pt x="22" y="37"/>
                  </a:lnTo>
                  <a:lnTo>
                    <a:pt x="45" y="74"/>
                  </a:lnTo>
                  <a:lnTo>
                    <a:pt x="94" y="147"/>
                  </a:lnTo>
                  <a:lnTo>
                    <a:pt x="144" y="217"/>
                  </a:lnTo>
                  <a:lnTo>
                    <a:pt x="197" y="287"/>
                  </a:lnTo>
                  <a:lnTo>
                    <a:pt x="253" y="353"/>
                  </a:lnTo>
                  <a:lnTo>
                    <a:pt x="311" y="418"/>
                  </a:lnTo>
                  <a:lnTo>
                    <a:pt x="372" y="479"/>
                  </a:lnTo>
                  <a:lnTo>
                    <a:pt x="434" y="540"/>
                  </a:lnTo>
                  <a:lnTo>
                    <a:pt x="499" y="598"/>
                  </a:lnTo>
                  <a:lnTo>
                    <a:pt x="566" y="655"/>
                  </a:lnTo>
                  <a:lnTo>
                    <a:pt x="636" y="708"/>
                  </a:lnTo>
                  <a:lnTo>
                    <a:pt x="706" y="760"/>
                  </a:lnTo>
                  <a:lnTo>
                    <a:pt x="779" y="810"/>
                  </a:lnTo>
                  <a:lnTo>
                    <a:pt x="852" y="857"/>
                  </a:lnTo>
                  <a:lnTo>
                    <a:pt x="927" y="902"/>
                  </a:lnTo>
                  <a:lnTo>
                    <a:pt x="1004" y="945"/>
                  </a:lnTo>
                  <a:lnTo>
                    <a:pt x="1082" y="987"/>
                  </a:lnTo>
                  <a:lnTo>
                    <a:pt x="1161" y="1025"/>
                  </a:lnTo>
                  <a:lnTo>
                    <a:pt x="1240" y="1063"/>
                  </a:lnTo>
                  <a:lnTo>
                    <a:pt x="1322" y="1097"/>
                  </a:lnTo>
                  <a:lnTo>
                    <a:pt x="1403" y="1130"/>
                  </a:lnTo>
                  <a:lnTo>
                    <a:pt x="1484" y="1161"/>
                  </a:lnTo>
                  <a:lnTo>
                    <a:pt x="1567" y="1188"/>
                  </a:lnTo>
                  <a:lnTo>
                    <a:pt x="1650" y="1215"/>
                  </a:lnTo>
                  <a:lnTo>
                    <a:pt x="1733" y="1239"/>
                  </a:lnTo>
                  <a:lnTo>
                    <a:pt x="1817" y="1261"/>
                  </a:lnTo>
                  <a:lnTo>
                    <a:pt x="1900" y="1280"/>
                  </a:lnTo>
                  <a:lnTo>
                    <a:pt x="1984" y="1297"/>
                  </a:lnTo>
                  <a:lnTo>
                    <a:pt x="2066" y="1313"/>
                  </a:lnTo>
                  <a:lnTo>
                    <a:pt x="2150" y="1326"/>
                  </a:lnTo>
                  <a:lnTo>
                    <a:pt x="2232" y="1337"/>
                  </a:lnTo>
                  <a:lnTo>
                    <a:pt x="2313" y="1346"/>
                  </a:lnTo>
                  <a:lnTo>
                    <a:pt x="2395" y="1352"/>
                  </a:lnTo>
                  <a:lnTo>
                    <a:pt x="2475" y="1357"/>
                  </a:lnTo>
                  <a:lnTo>
                    <a:pt x="2555" y="1359"/>
                  </a:lnTo>
                  <a:lnTo>
                    <a:pt x="2633" y="1360"/>
                  </a:lnTo>
                  <a:lnTo>
                    <a:pt x="2710" y="1358"/>
                  </a:lnTo>
                  <a:lnTo>
                    <a:pt x="2787" y="1354"/>
                  </a:lnTo>
                  <a:lnTo>
                    <a:pt x="2862" y="1347"/>
                  </a:lnTo>
                  <a:lnTo>
                    <a:pt x="2936" y="1338"/>
                  </a:lnTo>
                  <a:lnTo>
                    <a:pt x="3007" y="1327"/>
                  </a:lnTo>
                  <a:lnTo>
                    <a:pt x="3078" y="1315"/>
                  </a:lnTo>
                  <a:lnTo>
                    <a:pt x="3146" y="1300"/>
                  </a:lnTo>
                  <a:lnTo>
                    <a:pt x="3212" y="1282"/>
                  </a:lnTo>
                  <a:lnTo>
                    <a:pt x="3277" y="1262"/>
                  </a:lnTo>
                  <a:lnTo>
                    <a:pt x="3338" y="1240"/>
                  </a:lnTo>
                  <a:lnTo>
                    <a:pt x="3399" y="1217"/>
                  </a:lnTo>
                  <a:lnTo>
                    <a:pt x="3456" y="1191"/>
                  </a:lnTo>
                  <a:lnTo>
                    <a:pt x="3511" y="1162"/>
                  </a:lnTo>
                  <a:lnTo>
                    <a:pt x="3564" y="1131"/>
                  </a:lnTo>
                  <a:lnTo>
                    <a:pt x="3613" y="1098"/>
                  </a:lnTo>
                  <a:lnTo>
                    <a:pt x="3637" y="1082"/>
                  </a:lnTo>
                  <a:lnTo>
                    <a:pt x="3660" y="1063"/>
                  </a:lnTo>
                  <a:lnTo>
                    <a:pt x="3682" y="1045"/>
                  </a:lnTo>
                  <a:lnTo>
                    <a:pt x="3704" y="1027"/>
                  </a:lnTo>
                  <a:lnTo>
                    <a:pt x="3725" y="1007"/>
                  </a:lnTo>
                  <a:lnTo>
                    <a:pt x="3745" y="987"/>
                  </a:lnTo>
                  <a:lnTo>
                    <a:pt x="3765" y="966"/>
                  </a:lnTo>
                  <a:lnTo>
                    <a:pt x="3782" y="945"/>
                  </a:lnTo>
                  <a:lnTo>
                    <a:pt x="3800" y="923"/>
                  </a:lnTo>
                  <a:lnTo>
                    <a:pt x="3818" y="901"/>
                  </a:lnTo>
                  <a:lnTo>
                    <a:pt x="3833" y="878"/>
                  </a:lnTo>
                  <a:lnTo>
                    <a:pt x="3848" y="855"/>
                  </a:lnTo>
                  <a:lnTo>
                    <a:pt x="3863" y="831"/>
                  </a:lnTo>
                  <a:lnTo>
                    <a:pt x="3876" y="806"/>
                  </a:lnTo>
                  <a:lnTo>
                    <a:pt x="3888" y="781"/>
                  </a:lnTo>
                  <a:lnTo>
                    <a:pt x="3899" y="756"/>
                  </a:lnTo>
                  <a:lnTo>
                    <a:pt x="3910" y="729"/>
                  </a:lnTo>
                  <a:lnTo>
                    <a:pt x="3919" y="703"/>
                  </a:lnTo>
                  <a:lnTo>
                    <a:pt x="3927" y="675"/>
                  </a:lnTo>
                  <a:lnTo>
                    <a:pt x="3935" y="648"/>
                  </a:lnTo>
                  <a:lnTo>
                    <a:pt x="3942" y="619"/>
                  </a:lnTo>
                  <a:lnTo>
                    <a:pt x="3947" y="591"/>
                  </a:lnTo>
                  <a:lnTo>
                    <a:pt x="3952" y="561"/>
                  </a:lnTo>
                  <a:lnTo>
                    <a:pt x="3955" y="530"/>
                  </a:lnTo>
                  <a:lnTo>
                    <a:pt x="3957" y="500"/>
                  </a:lnTo>
                  <a:lnTo>
                    <a:pt x="3958" y="46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553075" y="4273550"/>
              <a:ext cx="92075" cy="98425"/>
            </a:xfrm>
            <a:custGeom>
              <a:avLst/>
              <a:gdLst/>
              <a:ahLst/>
              <a:cxnLst>
                <a:cxn ang="0">
                  <a:pos x="115" y="126"/>
                </a:cxn>
                <a:cxn ang="0">
                  <a:pos x="60" y="0"/>
                </a:cxn>
                <a:cxn ang="0">
                  <a:pos x="0" y="123"/>
                </a:cxn>
              </a:cxnLst>
              <a:rect l="0" t="0" r="r" b="b"/>
              <a:pathLst>
                <a:path w="115" h="126">
                  <a:moveTo>
                    <a:pt x="115" y="126"/>
                  </a:moveTo>
                  <a:lnTo>
                    <a:pt x="60" y="0"/>
                  </a:lnTo>
                  <a:lnTo>
                    <a:pt x="0" y="12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59038" y="3900488"/>
              <a:ext cx="3114675" cy="922337"/>
            </a:xfrm>
            <a:custGeom>
              <a:avLst/>
              <a:gdLst/>
              <a:ahLst/>
              <a:cxnLst>
                <a:cxn ang="0">
                  <a:pos x="77" y="71"/>
                </a:cxn>
                <a:cxn ang="0">
                  <a:pos x="229" y="208"/>
                </a:cxn>
                <a:cxn ang="0">
                  <a:pos x="380" y="334"/>
                </a:cxn>
                <a:cxn ang="0">
                  <a:pos x="528" y="451"/>
                </a:cxn>
                <a:cxn ang="0">
                  <a:pos x="674" y="559"/>
                </a:cxn>
                <a:cxn ang="0">
                  <a:pos x="819" y="658"/>
                </a:cxn>
                <a:cxn ang="0">
                  <a:pos x="963" y="747"/>
                </a:cxn>
                <a:cxn ang="0">
                  <a:pos x="1104" y="827"/>
                </a:cxn>
                <a:cxn ang="0">
                  <a:pos x="1244" y="899"/>
                </a:cxn>
                <a:cxn ang="0">
                  <a:pos x="1381" y="961"/>
                </a:cxn>
                <a:cxn ang="0">
                  <a:pos x="1517" y="1014"/>
                </a:cxn>
                <a:cxn ang="0">
                  <a:pos x="1652" y="1060"/>
                </a:cxn>
                <a:cxn ang="0">
                  <a:pos x="1784" y="1097"/>
                </a:cxn>
                <a:cxn ang="0">
                  <a:pos x="1913" y="1125"/>
                </a:cxn>
                <a:cxn ang="0">
                  <a:pos x="2041" y="1144"/>
                </a:cxn>
                <a:cxn ang="0">
                  <a:pos x="2167" y="1156"/>
                </a:cxn>
                <a:cxn ang="0">
                  <a:pos x="2291" y="1161"/>
                </a:cxn>
                <a:cxn ang="0">
                  <a:pos x="2412" y="1156"/>
                </a:cxn>
                <a:cxn ang="0">
                  <a:pos x="2532" y="1144"/>
                </a:cxn>
                <a:cxn ang="0">
                  <a:pos x="2650" y="1126"/>
                </a:cxn>
                <a:cxn ang="0">
                  <a:pos x="2765" y="1098"/>
                </a:cxn>
                <a:cxn ang="0">
                  <a:pos x="2877" y="1064"/>
                </a:cxn>
                <a:cxn ang="0">
                  <a:pos x="2989" y="1022"/>
                </a:cxn>
                <a:cxn ang="0">
                  <a:pos x="3097" y="973"/>
                </a:cxn>
                <a:cxn ang="0">
                  <a:pos x="3203" y="917"/>
                </a:cxn>
                <a:cxn ang="0">
                  <a:pos x="3307" y="854"/>
                </a:cxn>
                <a:cxn ang="0">
                  <a:pos x="3409" y="783"/>
                </a:cxn>
                <a:cxn ang="0">
                  <a:pos x="3507" y="706"/>
                </a:cxn>
                <a:cxn ang="0">
                  <a:pos x="3604" y="624"/>
                </a:cxn>
                <a:cxn ang="0">
                  <a:pos x="3699" y="533"/>
                </a:cxn>
                <a:cxn ang="0">
                  <a:pos x="3790" y="437"/>
                </a:cxn>
                <a:cxn ang="0">
                  <a:pos x="3880" y="334"/>
                </a:cxn>
              </a:cxnLst>
              <a:rect l="0" t="0" r="r" b="b"/>
              <a:pathLst>
                <a:path w="3923" h="1161">
                  <a:moveTo>
                    <a:pt x="0" y="0"/>
                  </a:moveTo>
                  <a:lnTo>
                    <a:pt x="77" y="71"/>
                  </a:lnTo>
                  <a:lnTo>
                    <a:pt x="153" y="140"/>
                  </a:lnTo>
                  <a:lnTo>
                    <a:pt x="229" y="208"/>
                  </a:lnTo>
                  <a:lnTo>
                    <a:pt x="305" y="271"/>
                  </a:lnTo>
                  <a:lnTo>
                    <a:pt x="380" y="334"/>
                  </a:lnTo>
                  <a:lnTo>
                    <a:pt x="454" y="394"/>
                  </a:lnTo>
                  <a:lnTo>
                    <a:pt x="528" y="451"/>
                  </a:lnTo>
                  <a:lnTo>
                    <a:pt x="602" y="506"/>
                  </a:lnTo>
                  <a:lnTo>
                    <a:pt x="674" y="559"/>
                  </a:lnTo>
                  <a:lnTo>
                    <a:pt x="748" y="609"/>
                  </a:lnTo>
                  <a:lnTo>
                    <a:pt x="819" y="658"/>
                  </a:lnTo>
                  <a:lnTo>
                    <a:pt x="892" y="703"/>
                  </a:lnTo>
                  <a:lnTo>
                    <a:pt x="963" y="747"/>
                  </a:lnTo>
                  <a:lnTo>
                    <a:pt x="1034" y="788"/>
                  </a:lnTo>
                  <a:lnTo>
                    <a:pt x="1104" y="827"/>
                  </a:lnTo>
                  <a:lnTo>
                    <a:pt x="1174" y="864"/>
                  </a:lnTo>
                  <a:lnTo>
                    <a:pt x="1244" y="899"/>
                  </a:lnTo>
                  <a:lnTo>
                    <a:pt x="1313" y="931"/>
                  </a:lnTo>
                  <a:lnTo>
                    <a:pt x="1381" y="961"/>
                  </a:lnTo>
                  <a:lnTo>
                    <a:pt x="1449" y="989"/>
                  </a:lnTo>
                  <a:lnTo>
                    <a:pt x="1517" y="1014"/>
                  </a:lnTo>
                  <a:lnTo>
                    <a:pt x="1585" y="1039"/>
                  </a:lnTo>
                  <a:lnTo>
                    <a:pt x="1652" y="1060"/>
                  </a:lnTo>
                  <a:lnTo>
                    <a:pt x="1718" y="1079"/>
                  </a:lnTo>
                  <a:lnTo>
                    <a:pt x="1784" y="1097"/>
                  </a:lnTo>
                  <a:lnTo>
                    <a:pt x="1848" y="1111"/>
                  </a:lnTo>
                  <a:lnTo>
                    <a:pt x="1913" y="1125"/>
                  </a:lnTo>
                  <a:lnTo>
                    <a:pt x="1977" y="1136"/>
                  </a:lnTo>
                  <a:lnTo>
                    <a:pt x="2041" y="1144"/>
                  </a:lnTo>
                  <a:lnTo>
                    <a:pt x="2105" y="1152"/>
                  </a:lnTo>
                  <a:lnTo>
                    <a:pt x="2167" y="1156"/>
                  </a:lnTo>
                  <a:lnTo>
                    <a:pt x="2229" y="1160"/>
                  </a:lnTo>
                  <a:lnTo>
                    <a:pt x="2291" y="1161"/>
                  </a:lnTo>
                  <a:lnTo>
                    <a:pt x="2352" y="1160"/>
                  </a:lnTo>
                  <a:lnTo>
                    <a:pt x="2412" y="1156"/>
                  </a:lnTo>
                  <a:lnTo>
                    <a:pt x="2473" y="1152"/>
                  </a:lnTo>
                  <a:lnTo>
                    <a:pt x="2532" y="1144"/>
                  </a:lnTo>
                  <a:lnTo>
                    <a:pt x="2592" y="1136"/>
                  </a:lnTo>
                  <a:lnTo>
                    <a:pt x="2650" y="1126"/>
                  </a:lnTo>
                  <a:lnTo>
                    <a:pt x="2707" y="1112"/>
                  </a:lnTo>
                  <a:lnTo>
                    <a:pt x="2765" y="1098"/>
                  </a:lnTo>
                  <a:lnTo>
                    <a:pt x="2821" y="1082"/>
                  </a:lnTo>
                  <a:lnTo>
                    <a:pt x="2877" y="1064"/>
                  </a:lnTo>
                  <a:lnTo>
                    <a:pt x="2934" y="1043"/>
                  </a:lnTo>
                  <a:lnTo>
                    <a:pt x="2989" y="1022"/>
                  </a:lnTo>
                  <a:lnTo>
                    <a:pt x="3044" y="998"/>
                  </a:lnTo>
                  <a:lnTo>
                    <a:pt x="3097" y="973"/>
                  </a:lnTo>
                  <a:lnTo>
                    <a:pt x="3150" y="945"/>
                  </a:lnTo>
                  <a:lnTo>
                    <a:pt x="3203" y="917"/>
                  </a:lnTo>
                  <a:lnTo>
                    <a:pt x="3256" y="886"/>
                  </a:lnTo>
                  <a:lnTo>
                    <a:pt x="3307" y="854"/>
                  </a:lnTo>
                  <a:lnTo>
                    <a:pt x="3358" y="820"/>
                  </a:lnTo>
                  <a:lnTo>
                    <a:pt x="3409" y="783"/>
                  </a:lnTo>
                  <a:lnTo>
                    <a:pt x="3459" y="746"/>
                  </a:lnTo>
                  <a:lnTo>
                    <a:pt x="3507" y="706"/>
                  </a:lnTo>
                  <a:lnTo>
                    <a:pt x="3557" y="666"/>
                  </a:lnTo>
                  <a:lnTo>
                    <a:pt x="3604" y="624"/>
                  </a:lnTo>
                  <a:lnTo>
                    <a:pt x="3652" y="579"/>
                  </a:lnTo>
                  <a:lnTo>
                    <a:pt x="3699" y="533"/>
                  </a:lnTo>
                  <a:lnTo>
                    <a:pt x="3745" y="486"/>
                  </a:lnTo>
                  <a:lnTo>
                    <a:pt x="3790" y="437"/>
                  </a:lnTo>
                  <a:lnTo>
                    <a:pt x="3835" y="387"/>
                  </a:lnTo>
                  <a:lnTo>
                    <a:pt x="3880" y="334"/>
                  </a:lnTo>
                  <a:lnTo>
                    <a:pt x="3923" y="28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478463" y="4124325"/>
              <a:ext cx="95250" cy="106363"/>
            </a:xfrm>
            <a:custGeom>
              <a:avLst/>
              <a:gdLst/>
              <a:ahLst/>
              <a:cxnLst>
                <a:cxn ang="0">
                  <a:pos x="88" y="134"/>
                </a:cxn>
                <a:cxn ang="0">
                  <a:pos x="119" y="0"/>
                </a:cxn>
                <a:cxn ang="0">
                  <a:pos x="0" y="54"/>
                </a:cxn>
              </a:cxnLst>
              <a:rect l="0" t="0" r="r" b="b"/>
              <a:pathLst>
                <a:path w="119" h="134">
                  <a:moveTo>
                    <a:pt x="88" y="134"/>
                  </a:moveTo>
                  <a:lnTo>
                    <a:pt x="119" y="0"/>
                  </a:lnTo>
                  <a:lnTo>
                    <a:pt x="0" y="5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59038" y="3900488"/>
              <a:ext cx="2960687" cy="588962"/>
            </a:xfrm>
            <a:custGeom>
              <a:avLst/>
              <a:gdLst/>
              <a:ahLst/>
              <a:cxnLst>
                <a:cxn ang="0">
                  <a:pos x="96" y="41"/>
                </a:cxn>
                <a:cxn ang="0">
                  <a:pos x="278" y="122"/>
                </a:cxn>
                <a:cxn ang="0">
                  <a:pos x="451" y="197"/>
                </a:cxn>
                <a:cxn ang="0">
                  <a:pos x="613" y="267"/>
                </a:cxn>
                <a:cxn ang="0">
                  <a:pos x="765" y="332"/>
                </a:cxn>
                <a:cxn ang="0">
                  <a:pos x="909" y="393"/>
                </a:cxn>
                <a:cxn ang="0">
                  <a:pos x="1046" y="446"/>
                </a:cxn>
                <a:cxn ang="0">
                  <a:pos x="1174" y="497"/>
                </a:cxn>
                <a:cxn ang="0">
                  <a:pos x="1296" y="542"/>
                </a:cxn>
                <a:cxn ang="0">
                  <a:pos x="1412" y="583"/>
                </a:cxn>
                <a:cxn ang="0">
                  <a:pos x="1522" y="618"/>
                </a:cxn>
                <a:cxn ang="0">
                  <a:pos x="1627" y="649"/>
                </a:cxn>
                <a:cxn ang="0">
                  <a:pos x="1727" y="675"/>
                </a:cxn>
                <a:cxn ang="0">
                  <a:pos x="1825" y="697"/>
                </a:cxn>
                <a:cxn ang="0">
                  <a:pos x="1919" y="715"/>
                </a:cxn>
                <a:cxn ang="0">
                  <a:pos x="2011" y="727"/>
                </a:cxn>
                <a:cxn ang="0">
                  <a:pos x="2100" y="736"/>
                </a:cxn>
                <a:cxn ang="0">
                  <a:pos x="2189" y="740"/>
                </a:cxn>
                <a:cxn ang="0">
                  <a:pos x="2277" y="740"/>
                </a:cxn>
                <a:cxn ang="0">
                  <a:pos x="2365" y="736"/>
                </a:cxn>
                <a:cxn ang="0">
                  <a:pos x="2454" y="727"/>
                </a:cxn>
                <a:cxn ang="0">
                  <a:pos x="2544" y="715"/>
                </a:cxn>
                <a:cxn ang="0">
                  <a:pos x="2637" y="699"/>
                </a:cxn>
                <a:cxn ang="0">
                  <a:pos x="2731" y="679"/>
                </a:cxn>
                <a:cxn ang="0">
                  <a:pos x="2829" y="655"/>
                </a:cxn>
                <a:cxn ang="0">
                  <a:pos x="2931" y="626"/>
                </a:cxn>
                <a:cxn ang="0">
                  <a:pos x="3038" y="595"/>
                </a:cxn>
                <a:cxn ang="0">
                  <a:pos x="3149" y="559"/>
                </a:cxn>
                <a:cxn ang="0">
                  <a:pos x="3266" y="520"/>
                </a:cxn>
                <a:cxn ang="0">
                  <a:pos x="3390" y="477"/>
                </a:cxn>
                <a:cxn ang="0">
                  <a:pos x="3520" y="431"/>
                </a:cxn>
                <a:cxn ang="0">
                  <a:pos x="3658" y="381"/>
                </a:cxn>
              </a:cxnLst>
              <a:rect l="0" t="0" r="r" b="b"/>
              <a:pathLst>
                <a:path w="3730" h="740">
                  <a:moveTo>
                    <a:pt x="0" y="0"/>
                  </a:moveTo>
                  <a:lnTo>
                    <a:pt x="96" y="41"/>
                  </a:lnTo>
                  <a:lnTo>
                    <a:pt x="189" y="82"/>
                  </a:lnTo>
                  <a:lnTo>
                    <a:pt x="278" y="122"/>
                  </a:lnTo>
                  <a:lnTo>
                    <a:pt x="366" y="160"/>
                  </a:lnTo>
                  <a:lnTo>
                    <a:pt x="451" y="197"/>
                  </a:lnTo>
                  <a:lnTo>
                    <a:pt x="533" y="233"/>
                  </a:lnTo>
                  <a:lnTo>
                    <a:pt x="613" y="267"/>
                  </a:lnTo>
                  <a:lnTo>
                    <a:pt x="691" y="300"/>
                  </a:lnTo>
                  <a:lnTo>
                    <a:pt x="765" y="332"/>
                  </a:lnTo>
                  <a:lnTo>
                    <a:pt x="839" y="363"/>
                  </a:lnTo>
                  <a:lnTo>
                    <a:pt x="909" y="393"/>
                  </a:lnTo>
                  <a:lnTo>
                    <a:pt x="979" y="420"/>
                  </a:lnTo>
                  <a:lnTo>
                    <a:pt x="1046" y="446"/>
                  </a:lnTo>
                  <a:lnTo>
                    <a:pt x="1112" y="473"/>
                  </a:lnTo>
                  <a:lnTo>
                    <a:pt x="1174" y="497"/>
                  </a:lnTo>
                  <a:lnTo>
                    <a:pt x="1236" y="520"/>
                  </a:lnTo>
                  <a:lnTo>
                    <a:pt x="1296" y="542"/>
                  </a:lnTo>
                  <a:lnTo>
                    <a:pt x="1355" y="563"/>
                  </a:lnTo>
                  <a:lnTo>
                    <a:pt x="1412" y="583"/>
                  </a:lnTo>
                  <a:lnTo>
                    <a:pt x="1468" y="601"/>
                  </a:lnTo>
                  <a:lnTo>
                    <a:pt x="1522" y="618"/>
                  </a:lnTo>
                  <a:lnTo>
                    <a:pt x="1576" y="635"/>
                  </a:lnTo>
                  <a:lnTo>
                    <a:pt x="1627" y="649"/>
                  </a:lnTo>
                  <a:lnTo>
                    <a:pt x="1678" y="663"/>
                  </a:lnTo>
                  <a:lnTo>
                    <a:pt x="1727" y="675"/>
                  </a:lnTo>
                  <a:lnTo>
                    <a:pt x="1777" y="686"/>
                  </a:lnTo>
                  <a:lnTo>
                    <a:pt x="1825" y="697"/>
                  </a:lnTo>
                  <a:lnTo>
                    <a:pt x="1873" y="706"/>
                  </a:lnTo>
                  <a:lnTo>
                    <a:pt x="1919" y="715"/>
                  </a:lnTo>
                  <a:lnTo>
                    <a:pt x="1965" y="722"/>
                  </a:lnTo>
                  <a:lnTo>
                    <a:pt x="2011" y="727"/>
                  </a:lnTo>
                  <a:lnTo>
                    <a:pt x="2056" y="733"/>
                  </a:lnTo>
                  <a:lnTo>
                    <a:pt x="2100" y="736"/>
                  </a:lnTo>
                  <a:lnTo>
                    <a:pt x="2145" y="738"/>
                  </a:lnTo>
                  <a:lnTo>
                    <a:pt x="2189" y="740"/>
                  </a:lnTo>
                  <a:lnTo>
                    <a:pt x="2233" y="740"/>
                  </a:lnTo>
                  <a:lnTo>
                    <a:pt x="2277" y="740"/>
                  </a:lnTo>
                  <a:lnTo>
                    <a:pt x="2321" y="738"/>
                  </a:lnTo>
                  <a:lnTo>
                    <a:pt x="2365" y="736"/>
                  </a:lnTo>
                  <a:lnTo>
                    <a:pt x="2410" y="733"/>
                  </a:lnTo>
                  <a:lnTo>
                    <a:pt x="2454" y="727"/>
                  </a:lnTo>
                  <a:lnTo>
                    <a:pt x="2499" y="722"/>
                  </a:lnTo>
                  <a:lnTo>
                    <a:pt x="2544" y="715"/>
                  </a:lnTo>
                  <a:lnTo>
                    <a:pt x="2591" y="707"/>
                  </a:lnTo>
                  <a:lnTo>
                    <a:pt x="2637" y="699"/>
                  </a:lnTo>
                  <a:lnTo>
                    <a:pt x="2684" y="690"/>
                  </a:lnTo>
                  <a:lnTo>
                    <a:pt x="2731" y="679"/>
                  </a:lnTo>
                  <a:lnTo>
                    <a:pt x="2780" y="667"/>
                  </a:lnTo>
                  <a:lnTo>
                    <a:pt x="2829" y="655"/>
                  </a:lnTo>
                  <a:lnTo>
                    <a:pt x="2880" y="641"/>
                  </a:lnTo>
                  <a:lnTo>
                    <a:pt x="2931" y="626"/>
                  </a:lnTo>
                  <a:lnTo>
                    <a:pt x="2984" y="610"/>
                  </a:lnTo>
                  <a:lnTo>
                    <a:pt x="3038" y="595"/>
                  </a:lnTo>
                  <a:lnTo>
                    <a:pt x="3093" y="577"/>
                  </a:lnTo>
                  <a:lnTo>
                    <a:pt x="3149" y="559"/>
                  </a:lnTo>
                  <a:lnTo>
                    <a:pt x="3206" y="540"/>
                  </a:lnTo>
                  <a:lnTo>
                    <a:pt x="3266" y="520"/>
                  </a:lnTo>
                  <a:lnTo>
                    <a:pt x="3327" y="499"/>
                  </a:lnTo>
                  <a:lnTo>
                    <a:pt x="3390" y="477"/>
                  </a:lnTo>
                  <a:lnTo>
                    <a:pt x="3454" y="455"/>
                  </a:lnTo>
                  <a:lnTo>
                    <a:pt x="3520" y="431"/>
                  </a:lnTo>
                  <a:lnTo>
                    <a:pt x="3588" y="407"/>
                  </a:lnTo>
                  <a:lnTo>
                    <a:pt x="3658" y="381"/>
                  </a:lnTo>
                  <a:lnTo>
                    <a:pt x="3730" y="35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318125" y="4168775"/>
              <a:ext cx="101600" cy="93663"/>
            </a:xfrm>
            <a:custGeom>
              <a:avLst/>
              <a:gdLst/>
              <a:ahLst/>
              <a:cxnLst>
                <a:cxn ang="0">
                  <a:pos x="37" y="117"/>
                </a:cxn>
                <a:cxn ang="0">
                  <a:pos x="128" y="19"/>
                </a:cxn>
                <a:cxn ang="0">
                  <a:pos x="0" y="0"/>
                </a:cxn>
              </a:cxnLst>
              <a:rect l="0" t="0" r="r" b="b"/>
              <a:pathLst>
                <a:path w="128" h="117">
                  <a:moveTo>
                    <a:pt x="37" y="117"/>
                  </a:moveTo>
                  <a:lnTo>
                    <a:pt x="128" y="1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459038" y="3900488"/>
              <a:ext cx="3114675" cy="179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14"/>
                </a:cxn>
                <a:cxn ang="0">
                  <a:pos x="175" y="28"/>
                </a:cxn>
                <a:cxn ang="0">
                  <a:pos x="259" y="42"/>
                </a:cxn>
                <a:cxn ang="0">
                  <a:pos x="340" y="56"/>
                </a:cxn>
                <a:cxn ang="0">
                  <a:pos x="418" y="68"/>
                </a:cxn>
                <a:cxn ang="0">
                  <a:pos x="494" y="80"/>
                </a:cxn>
                <a:cxn ang="0">
                  <a:pos x="568" y="92"/>
                </a:cxn>
                <a:cxn ang="0">
                  <a:pos x="640" y="103"/>
                </a:cxn>
                <a:cxn ang="0">
                  <a:pos x="709" y="113"/>
                </a:cxn>
                <a:cxn ang="0">
                  <a:pos x="776" y="123"/>
                </a:cxn>
                <a:cxn ang="0">
                  <a:pos x="842" y="133"/>
                </a:cxn>
                <a:cxn ang="0">
                  <a:pos x="906" y="142"/>
                </a:cxn>
                <a:cxn ang="0">
                  <a:pos x="968" y="149"/>
                </a:cxn>
                <a:cxn ang="0">
                  <a:pos x="1028" y="158"/>
                </a:cxn>
                <a:cxn ang="0">
                  <a:pos x="1088" y="165"/>
                </a:cxn>
                <a:cxn ang="0">
                  <a:pos x="1145" y="172"/>
                </a:cxn>
                <a:cxn ang="0">
                  <a:pos x="1201" y="178"/>
                </a:cxn>
                <a:cxn ang="0">
                  <a:pos x="1256" y="184"/>
                </a:cxn>
                <a:cxn ang="0">
                  <a:pos x="1310" y="190"/>
                </a:cxn>
                <a:cxn ang="0">
                  <a:pos x="1361" y="194"/>
                </a:cxn>
                <a:cxn ang="0">
                  <a:pos x="1413" y="200"/>
                </a:cxn>
                <a:cxn ang="0">
                  <a:pos x="1464" y="204"/>
                </a:cxn>
                <a:cxn ang="0">
                  <a:pos x="1513" y="208"/>
                </a:cxn>
                <a:cxn ang="0">
                  <a:pos x="1563" y="211"/>
                </a:cxn>
                <a:cxn ang="0">
                  <a:pos x="1658" y="216"/>
                </a:cxn>
                <a:cxn ang="0">
                  <a:pos x="1752" y="221"/>
                </a:cxn>
                <a:cxn ang="0">
                  <a:pos x="1845" y="223"/>
                </a:cxn>
                <a:cxn ang="0">
                  <a:pos x="1936" y="224"/>
                </a:cxn>
                <a:cxn ang="0">
                  <a:pos x="2029" y="223"/>
                </a:cxn>
                <a:cxn ang="0">
                  <a:pos x="2122" y="222"/>
                </a:cxn>
                <a:cxn ang="0">
                  <a:pos x="2218" y="219"/>
                </a:cxn>
                <a:cxn ang="0">
                  <a:pos x="2266" y="216"/>
                </a:cxn>
                <a:cxn ang="0">
                  <a:pos x="2315" y="214"/>
                </a:cxn>
                <a:cxn ang="0">
                  <a:pos x="2364" y="212"/>
                </a:cxn>
                <a:cxn ang="0">
                  <a:pos x="2415" y="209"/>
                </a:cxn>
                <a:cxn ang="0">
                  <a:pos x="2466" y="205"/>
                </a:cxn>
                <a:cxn ang="0">
                  <a:pos x="2519" y="202"/>
                </a:cxn>
                <a:cxn ang="0">
                  <a:pos x="2573" y="199"/>
                </a:cxn>
                <a:cxn ang="0">
                  <a:pos x="2628" y="195"/>
                </a:cxn>
                <a:cxn ang="0">
                  <a:pos x="2684" y="191"/>
                </a:cxn>
                <a:cxn ang="0">
                  <a:pos x="2741" y="187"/>
                </a:cxn>
                <a:cxn ang="0">
                  <a:pos x="2801" y="182"/>
                </a:cxn>
                <a:cxn ang="0">
                  <a:pos x="2861" y="178"/>
                </a:cxn>
                <a:cxn ang="0">
                  <a:pos x="2924" y="172"/>
                </a:cxn>
                <a:cxn ang="0">
                  <a:pos x="2987" y="167"/>
                </a:cxn>
                <a:cxn ang="0">
                  <a:pos x="3053" y="162"/>
                </a:cxn>
                <a:cxn ang="0">
                  <a:pos x="3120" y="157"/>
                </a:cxn>
                <a:cxn ang="0">
                  <a:pos x="3191" y="150"/>
                </a:cxn>
                <a:cxn ang="0">
                  <a:pos x="3262" y="145"/>
                </a:cxn>
                <a:cxn ang="0">
                  <a:pos x="3337" y="139"/>
                </a:cxn>
                <a:cxn ang="0">
                  <a:pos x="3413" y="133"/>
                </a:cxn>
                <a:cxn ang="0">
                  <a:pos x="3491" y="126"/>
                </a:cxn>
                <a:cxn ang="0">
                  <a:pos x="3572" y="120"/>
                </a:cxn>
                <a:cxn ang="0">
                  <a:pos x="3656" y="113"/>
                </a:cxn>
                <a:cxn ang="0">
                  <a:pos x="3743" y="106"/>
                </a:cxn>
                <a:cxn ang="0">
                  <a:pos x="3832" y="100"/>
                </a:cxn>
                <a:cxn ang="0">
                  <a:pos x="3923" y="93"/>
                </a:cxn>
              </a:cxnLst>
              <a:rect l="0" t="0" r="r" b="b"/>
              <a:pathLst>
                <a:path w="3923" h="224">
                  <a:moveTo>
                    <a:pt x="0" y="0"/>
                  </a:moveTo>
                  <a:lnTo>
                    <a:pt x="89" y="14"/>
                  </a:lnTo>
                  <a:lnTo>
                    <a:pt x="175" y="28"/>
                  </a:lnTo>
                  <a:lnTo>
                    <a:pt x="259" y="42"/>
                  </a:lnTo>
                  <a:lnTo>
                    <a:pt x="340" y="56"/>
                  </a:lnTo>
                  <a:lnTo>
                    <a:pt x="418" y="68"/>
                  </a:lnTo>
                  <a:lnTo>
                    <a:pt x="494" y="80"/>
                  </a:lnTo>
                  <a:lnTo>
                    <a:pt x="568" y="92"/>
                  </a:lnTo>
                  <a:lnTo>
                    <a:pt x="640" y="103"/>
                  </a:lnTo>
                  <a:lnTo>
                    <a:pt x="709" y="113"/>
                  </a:lnTo>
                  <a:lnTo>
                    <a:pt x="776" y="123"/>
                  </a:lnTo>
                  <a:lnTo>
                    <a:pt x="842" y="133"/>
                  </a:lnTo>
                  <a:lnTo>
                    <a:pt x="906" y="142"/>
                  </a:lnTo>
                  <a:lnTo>
                    <a:pt x="968" y="149"/>
                  </a:lnTo>
                  <a:lnTo>
                    <a:pt x="1028" y="158"/>
                  </a:lnTo>
                  <a:lnTo>
                    <a:pt x="1088" y="165"/>
                  </a:lnTo>
                  <a:lnTo>
                    <a:pt x="1145" y="172"/>
                  </a:lnTo>
                  <a:lnTo>
                    <a:pt x="1201" y="178"/>
                  </a:lnTo>
                  <a:lnTo>
                    <a:pt x="1256" y="184"/>
                  </a:lnTo>
                  <a:lnTo>
                    <a:pt x="1310" y="190"/>
                  </a:lnTo>
                  <a:lnTo>
                    <a:pt x="1361" y="194"/>
                  </a:lnTo>
                  <a:lnTo>
                    <a:pt x="1413" y="200"/>
                  </a:lnTo>
                  <a:lnTo>
                    <a:pt x="1464" y="204"/>
                  </a:lnTo>
                  <a:lnTo>
                    <a:pt x="1513" y="208"/>
                  </a:lnTo>
                  <a:lnTo>
                    <a:pt x="1563" y="211"/>
                  </a:lnTo>
                  <a:lnTo>
                    <a:pt x="1658" y="216"/>
                  </a:lnTo>
                  <a:lnTo>
                    <a:pt x="1752" y="221"/>
                  </a:lnTo>
                  <a:lnTo>
                    <a:pt x="1845" y="223"/>
                  </a:lnTo>
                  <a:lnTo>
                    <a:pt x="1936" y="224"/>
                  </a:lnTo>
                  <a:lnTo>
                    <a:pt x="2029" y="223"/>
                  </a:lnTo>
                  <a:lnTo>
                    <a:pt x="2122" y="222"/>
                  </a:lnTo>
                  <a:lnTo>
                    <a:pt x="2218" y="219"/>
                  </a:lnTo>
                  <a:lnTo>
                    <a:pt x="2266" y="216"/>
                  </a:lnTo>
                  <a:lnTo>
                    <a:pt x="2315" y="214"/>
                  </a:lnTo>
                  <a:lnTo>
                    <a:pt x="2364" y="212"/>
                  </a:lnTo>
                  <a:lnTo>
                    <a:pt x="2415" y="209"/>
                  </a:lnTo>
                  <a:lnTo>
                    <a:pt x="2466" y="205"/>
                  </a:lnTo>
                  <a:lnTo>
                    <a:pt x="2519" y="202"/>
                  </a:lnTo>
                  <a:lnTo>
                    <a:pt x="2573" y="199"/>
                  </a:lnTo>
                  <a:lnTo>
                    <a:pt x="2628" y="195"/>
                  </a:lnTo>
                  <a:lnTo>
                    <a:pt x="2684" y="191"/>
                  </a:lnTo>
                  <a:lnTo>
                    <a:pt x="2741" y="187"/>
                  </a:lnTo>
                  <a:lnTo>
                    <a:pt x="2801" y="182"/>
                  </a:lnTo>
                  <a:lnTo>
                    <a:pt x="2861" y="178"/>
                  </a:lnTo>
                  <a:lnTo>
                    <a:pt x="2924" y="172"/>
                  </a:lnTo>
                  <a:lnTo>
                    <a:pt x="2987" y="167"/>
                  </a:lnTo>
                  <a:lnTo>
                    <a:pt x="3053" y="162"/>
                  </a:lnTo>
                  <a:lnTo>
                    <a:pt x="3120" y="157"/>
                  </a:lnTo>
                  <a:lnTo>
                    <a:pt x="3191" y="150"/>
                  </a:lnTo>
                  <a:lnTo>
                    <a:pt x="3262" y="145"/>
                  </a:lnTo>
                  <a:lnTo>
                    <a:pt x="3337" y="139"/>
                  </a:lnTo>
                  <a:lnTo>
                    <a:pt x="3413" y="133"/>
                  </a:lnTo>
                  <a:lnTo>
                    <a:pt x="3491" y="126"/>
                  </a:lnTo>
                  <a:lnTo>
                    <a:pt x="3572" y="120"/>
                  </a:lnTo>
                  <a:lnTo>
                    <a:pt x="3656" y="113"/>
                  </a:lnTo>
                  <a:lnTo>
                    <a:pt x="3743" y="106"/>
                  </a:lnTo>
                  <a:lnTo>
                    <a:pt x="3832" y="100"/>
                  </a:lnTo>
                  <a:lnTo>
                    <a:pt x="3923" y="9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478463" y="3933825"/>
              <a:ext cx="95250" cy="96838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19" y="53"/>
                </a:cxn>
                <a:cxn ang="0">
                  <a:pos x="0" y="0"/>
                </a:cxn>
              </a:cxnLst>
              <a:rect l="0" t="0" r="r" b="b"/>
              <a:pathLst>
                <a:path w="119" h="124">
                  <a:moveTo>
                    <a:pt x="8" y="124"/>
                  </a:moveTo>
                  <a:lnTo>
                    <a:pt x="119" y="5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410200" y="3190875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611813" y="3417888"/>
              <a:ext cx="1206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1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943600" y="3962400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 dirty="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 dirty="0">
                <a:solidFill>
                  <a:schemeClr val="hlink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145213" y="419100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3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00800" y="3705225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602413" y="3932238"/>
              <a:ext cx="1206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2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339975" y="32766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 dirty="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 dirty="0">
                <a:solidFill>
                  <a:schemeClr val="tx2"/>
                </a:solidFill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495550" y="34607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 dirty="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hu-HU" sz="3200" dirty="0">
                <a:solidFill>
                  <a:schemeClr val="tx2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667000" y="35052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822575" y="36893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tx2"/>
                  </a:solidFill>
                  <a:latin typeface="Arial" charset="0"/>
                </a:rPr>
                <a:t>2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133600" y="36576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289175" y="38417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hu-HU" sz="3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Concepts</a:t>
            </a:r>
            <a:r>
              <a:rPr lang="hu-HU" dirty="0" smtClean="0"/>
              <a:t> - </a:t>
            </a:r>
            <a:r>
              <a:rPr lang="hu-HU" dirty="0" err="1" smtClean="0"/>
              <a:t>Metamodeling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: </a:t>
            </a:r>
            <a:r>
              <a:rPr lang="hu-HU" dirty="0" err="1" smtClean="0"/>
              <a:t>element</a:t>
            </a:r>
            <a:r>
              <a:rPr lang="hu-HU" dirty="0" smtClean="0"/>
              <a:t> </a:t>
            </a:r>
            <a:r>
              <a:rPr lang="hu-HU" dirty="0" err="1" smtClean="0"/>
              <a:t>types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…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connections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…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types</a:t>
            </a:r>
            <a:r>
              <a:rPr lang="hu-HU" dirty="0" smtClean="0"/>
              <a:t> </a:t>
            </a:r>
            <a:r>
              <a:rPr lang="hu-HU" dirty="0" err="1" smtClean="0"/>
              <a:t>related</a:t>
            </a:r>
            <a:r>
              <a:rPr lang="hu-HU" dirty="0" smtClean="0"/>
              <a:t>?</a:t>
            </a:r>
          </a:p>
          <a:p>
            <a:r>
              <a:rPr lang="hu-HU" b="1" dirty="0" err="1" smtClean="0"/>
              <a:t>Metamodel</a:t>
            </a:r>
            <a:r>
              <a:rPr lang="hu-HU" dirty="0" smtClean="0"/>
              <a:t> = a </a:t>
            </a:r>
            <a:r>
              <a:rPr lang="hu-HU" dirty="0" err="1" smtClean="0"/>
              <a:t>model</a:t>
            </a:r>
            <a:r>
              <a:rPr lang="hu-HU" dirty="0" smtClean="0"/>
              <a:t> of a </a:t>
            </a:r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r>
              <a:rPr lang="hu-HU" dirty="0" err="1" smtClean="0"/>
              <a:t>Widely-known</a:t>
            </a:r>
            <a:r>
              <a:rPr lang="hu-HU" dirty="0" smtClean="0"/>
              <a:t> </a:t>
            </a:r>
            <a:r>
              <a:rPr lang="hu-HU" dirty="0" err="1" smtClean="0"/>
              <a:t>illustrations</a:t>
            </a:r>
            <a:endParaRPr lang="hu-HU" dirty="0" smtClean="0"/>
          </a:p>
          <a:p>
            <a:pPr lvl="1"/>
            <a:r>
              <a:rPr lang="hu-HU" dirty="0" err="1" smtClean="0"/>
              <a:t>Entity-relation</a:t>
            </a:r>
            <a:r>
              <a:rPr lang="hu-HU" dirty="0" smtClean="0"/>
              <a:t> (ER) </a:t>
            </a:r>
            <a:r>
              <a:rPr lang="hu-HU" dirty="0" err="1" smtClean="0"/>
              <a:t>model</a:t>
            </a:r>
            <a:endParaRPr lang="hu-HU" dirty="0" smtClean="0"/>
          </a:p>
          <a:p>
            <a:pPr lvl="1"/>
            <a:r>
              <a:rPr lang="hu-HU" dirty="0" smtClean="0"/>
              <a:t>UML </a:t>
            </a:r>
            <a:r>
              <a:rPr lang="hu-HU" dirty="0" err="1" smtClean="0"/>
              <a:t>object</a:t>
            </a:r>
            <a:r>
              <a:rPr lang="hu-HU" dirty="0" smtClean="0"/>
              <a:t> diagram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diagram</a:t>
            </a:r>
            <a:endParaRPr lang="hu-HU" dirty="0" smtClean="0"/>
          </a:p>
          <a:p>
            <a:pPr lvl="1"/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</a:t>
            </a:r>
            <a:r>
              <a:rPr lang="hu-HU" dirty="0" err="1" smtClean="0"/>
              <a:t>relational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endParaRPr lang="hu-HU" dirty="0" smtClean="0"/>
          </a:p>
          <a:p>
            <a:pPr lvl="1"/>
            <a:r>
              <a:rPr lang="hu-HU" dirty="0" smtClean="0"/>
              <a:t>XML </a:t>
            </a:r>
            <a:r>
              <a:rPr lang="hu-HU" dirty="0" err="1" smtClean="0"/>
              <a:t>document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</a:t>
            </a:r>
            <a:r>
              <a:rPr lang="hu-HU" dirty="0" err="1" smtClean="0"/>
              <a:t>XML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r>
              <a:rPr lang="hu-HU" dirty="0" smtClean="0"/>
              <a:t> (</a:t>
            </a:r>
            <a:r>
              <a:rPr lang="hu-HU" dirty="0" err="1" smtClean="0"/>
              <a:t>or</a:t>
            </a:r>
            <a:r>
              <a:rPr lang="hu-HU" dirty="0" smtClean="0"/>
              <a:t> DTD)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  <p:grpSp>
        <p:nvGrpSpPr>
          <p:cNvPr id="7" name="Csoportba foglalás 79"/>
          <p:cNvGrpSpPr/>
          <p:nvPr/>
        </p:nvGrpSpPr>
        <p:grpSpPr>
          <a:xfrm>
            <a:off x="714348" y="785794"/>
            <a:ext cx="8072494" cy="2571768"/>
            <a:chOff x="785786" y="785794"/>
            <a:chExt cx="8072494" cy="2571768"/>
          </a:xfrm>
          <a:solidFill>
            <a:srgbClr val="FFC000"/>
          </a:solidFill>
        </p:grpSpPr>
        <p:sp>
          <p:nvSpPr>
            <p:cNvPr id="16" name="Lekerekített téglalap feliratnak 15"/>
            <p:cNvSpPr/>
            <p:nvPr/>
          </p:nvSpPr>
          <p:spPr>
            <a:xfrm>
              <a:off x="785786" y="785794"/>
              <a:ext cx="8072494" cy="2571768"/>
            </a:xfrm>
            <a:prstGeom prst="wedgeRoundRectCallout">
              <a:avLst>
                <a:gd name="adj1" fmla="val -39004"/>
                <a:gd name="adj2" fmla="val 68156"/>
                <a:gd name="adj3" fmla="val 16667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1285852" y="2285992"/>
              <a:ext cx="1928826" cy="64294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err="1" smtClean="0">
                  <a:solidFill>
                    <a:srgbClr val="080808"/>
                  </a:solidFill>
                </a:rPr>
                <a:t>Student</a:t>
              </a:r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sp>
          <p:nvSpPr>
            <p:cNvPr id="5" name="Téglalap 4"/>
            <p:cNvSpPr/>
            <p:nvPr/>
          </p:nvSpPr>
          <p:spPr>
            <a:xfrm>
              <a:off x="6143636" y="2285992"/>
              <a:ext cx="1928826" cy="64294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err="1" smtClean="0">
                  <a:solidFill>
                    <a:srgbClr val="080808"/>
                  </a:solidFill>
                </a:rPr>
                <a:t>Course</a:t>
              </a:r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sp>
          <p:nvSpPr>
            <p:cNvPr id="6" name="Rombusz 5"/>
            <p:cNvSpPr/>
            <p:nvPr/>
          </p:nvSpPr>
          <p:spPr>
            <a:xfrm>
              <a:off x="3643306" y="2071678"/>
              <a:ext cx="2143140" cy="1071570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err="1" smtClean="0">
                  <a:solidFill>
                    <a:srgbClr val="080808"/>
                  </a:solidFill>
                </a:rPr>
                <a:t>enroll</a:t>
              </a:r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7358082" y="1214422"/>
              <a:ext cx="1357322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u="sng" dirty="0" err="1" smtClean="0">
                  <a:solidFill>
                    <a:srgbClr val="080808"/>
                  </a:solidFill>
                </a:rPr>
                <a:t>Code</a:t>
              </a:r>
              <a:endParaRPr lang="hu-HU" sz="2000" u="sng" dirty="0" smtClean="0">
                <a:solidFill>
                  <a:srgbClr val="080808"/>
                </a:solidFill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928662" y="928670"/>
              <a:ext cx="2562648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u="sng" dirty="0" err="1" smtClean="0">
                  <a:solidFill>
                    <a:srgbClr val="080808"/>
                  </a:solidFill>
                </a:rPr>
                <a:t>Neptun</a:t>
              </a:r>
              <a:r>
                <a:rPr lang="hu-HU" sz="2000" u="sng" dirty="0" smtClean="0">
                  <a:solidFill>
                    <a:srgbClr val="080808"/>
                  </a:solidFill>
                </a:rPr>
                <a:t> </a:t>
              </a:r>
              <a:r>
                <a:rPr lang="hu-HU" sz="2000" u="sng" dirty="0" err="1" smtClean="0">
                  <a:solidFill>
                    <a:srgbClr val="080808"/>
                  </a:solidFill>
                </a:rPr>
                <a:t>code</a:t>
              </a:r>
              <a:endParaRPr lang="hu-HU" sz="2000" u="sng" dirty="0" smtClean="0">
                <a:solidFill>
                  <a:srgbClr val="080808"/>
                </a:solidFill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5715008" y="1142984"/>
              <a:ext cx="1357322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err="1" smtClean="0">
                  <a:solidFill>
                    <a:srgbClr val="080808"/>
                  </a:solidFill>
                </a:rPr>
                <a:t>Room</a:t>
              </a:r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sp>
          <p:nvSpPr>
            <p:cNvPr id="13" name="Ellipszis 12"/>
            <p:cNvSpPr/>
            <p:nvPr/>
          </p:nvSpPr>
          <p:spPr>
            <a:xfrm>
              <a:off x="2915246" y="1500174"/>
              <a:ext cx="1728192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err="1" smtClean="0">
                  <a:solidFill>
                    <a:srgbClr val="080808"/>
                  </a:solidFill>
                </a:rPr>
                <a:t>Average</a:t>
              </a:r>
              <a:endParaRPr lang="hu-HU" sz="2000" dirty="0" smtClean="0">
                <a:solidFill>
                  <a:srgbClr val="080808"/>
                </a:solidFill>
              </a:endParaRPr>
            </a:p>
          </p:txBody>
        </p:sp>
        <p:cxnSp>
          <p:nvCxnSpPr>
            <p:cNvPr id="42" name="Egyenes összekötő 41"/>
            <p:cNvCxnSpPr>
              <a:endCxn id="4" idx="0"/>
            </p:cNvCxnSpPr>
            <p:nvPr/>
          </p:nvCxnSpPr>
          <p:spPr>
            <a:xfrm rot="16200000" flipH="1">
              <a:off x="1696632" y="1732359"/>
              <a:ext cx="785794" cy="32147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>
              <a:stCxn id="4" idx="0"/>
              <a:endCxn id="13" idx="3"/>
            </p:cNvCxnSpPr>
            <p:nvPr/>
          </p:nvCxnSpPr>
          <p:spPr>
            <a:xfrm flipV="1">
              <a:off x="2250265" y="1987983"/>
              <a:ext cx="918069" cy="298009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/>
            <p:cNvCxnSpPr>
              <a:stCxn id="12" idx="4"/>
              <a:endCxn id="5" idx="0"/>
            </p:cNvCxnSpPr>
            <p:nvPr/>
          </p:nvCxnSpPr>
          <p:spPr>
            <a:xfrm rot="16200000" flipH="1">
              <a:off x="6465107" y="1643050"/>
              <a:ext cx="571504" cy="71438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>
              <a:stCxn id="9" idx="4"/>
              <a:endCxn id="5" idx="0"/>
            </p:cNvCxnSpPr>
            <p:nvPr/>
          </p:nvCxnSpPr>
          <p:spPr>
            <a:xfrm rot="5400000">
              <a:off x="7322363" y="1571612"/>
              <a:ext cx="500066" cy="928694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>
              <a:stCxn id="4" idx="3"/>
              <a:endCxn id="6" idx="1"/>
            </p:cNvCxnSpPr>
            <p:nvPr/>
          </p:nvCxnSpPr>
          <p:spPr>
            <a:xfrm>
              <a:off x="3214678" y="2607463"/>
              <a:ext cx="428628" cy="1588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>
              <a:stCxn id="6" idx="3"/>
              <a:endCxn id="5" idx="1"/>
            </p:cNvCxnSpPr>
            <p:nvPr/>
          </p:nvCxnSpPr>
          <p:spPr>
            <a:xfrm>
              <a:off x="5786446" y="2607463"/>
              <a:ext cx="357190" cy="1588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mathematical</a:t>
            </a:r>
            <a:r>
              <a:rPr lang="hu-HU" dirty="0" smtClean="0"/>
              <a:t> </a:t>
            </a:r>
            <a:r>
              <a:rPr lang="hu-HU" dirty="0" err="1" smtClean="0"/>
              <a:t>formulae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contains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much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constraints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modeled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Continuous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r>
              <a:rPr lang="hu-HU" dirty="0" smtClean="0"/>
              <a:t>,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separated</a:t>
            </a:r>
            <a:r>
              <a:rPr lang="hu-HU" dirty="0" smtClean="0"/>
              <a:t> </a:t>
            </a:r>
            <a:r>
              <a:rPr lang="hu-HU" dirty="0" err="1" smtClean="0"/>
              <a:t>clearly</a:t>
            </a:r>
            <a:endParaRPr lang="hu-HU" dirty="0" smtClean="0"/>
          </a:p>
          <a:p>
            <a:pPr lvl="1"/>
            <a:r>
              <a:rPr lang="hu-HU" dirty="0" err="1" smtClean="0"/>
              <a:t>Mediumfluxuation</a:t>
            </a:r>
            <a:r>
              <a:rPr lang="hu-HU" dirty="0" smtClean="0"/>
              <a:t> </a:t>
            </a:r>
            <a:r>
              <a:rPr lang="hu-HU" dirty="0" err="1" smtClean="0"/>
              <a:t>described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differential</a:t>
            </a:r>
            <a:r>
              <a:rPr lang="hu-HU" dirty="0" smtClean="0"/>
              <a:t> </a:t>
            </a:r>
            <a:r>
              <a:rPr lang="hu-HU" dirty="0" err="1" smtClean="0"/>
              <a:t>equations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State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endParaRPr lang="hu-HU" dirty="0" smtClean="0"/>
          </a:p>
          <a:p>
            <a:pPr lvl="1"/>
            <a:r>
              <a:rPr lang="hu-HU" dirty="0" err="1" smtClean="0"/>
              <a:t>Sequence</a:t>
            </a:r>
            <a:r>
              <a:rPr lang="hu-HU" dirty="0" smtClean="0"/>
              <a:t> diagram</a:t>
            </a:r>
          </a:p>
          <a:p>
            <a:r>
              <a:rPr lang="hu-HU" dirty="0" err="1" smtClean="0"/>
              <a:t>Strict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endParaRPr lang="hu-HU" dirty="0" smtClean="0"/>
          </a:p>
          <a:p>
            <a:pPr lvl="1"/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insert</a:t>
            </a:r>
            <a:r>
              <a:rPr lang="hu-HU" dirty="0" smtClean="0"/>
              <a:t> </a:t>
            </a:r>
            <a:r>
              <a:rPr lang="hu-HU" dirty="0" err="1" smtClean="0"/>
              <a:t>mathematical</a:t>
            </a:r>
            <a:r>
              <a:rPr lang="hu-HU" dirty="0" smtClean="0"/>
              <a:t> </a:t>
            </a:r>
            <a:r>
              <a:rPr lang="hu-HU" dirty="0" err="1" smtClean="0"/>
              <a:t>formulae</a:t>
            </a:r>
            <a:endParaRPr lang="hu-HU" dirty="0" smtClean="0"/>
          </a:p>
          <a:p>
            <a:pPr lvl="1"/>
            <a:r>
              <a:rPr lang="hu-HU" dirty="0" err="1" smtClean="0"/>
              <a:t>Expressive</a:t>
            </a:r>
            <a:r>
              <a:rPr lang="hu-HU" dirty="0" smtClean="0"/>
              <a:t>…</a:t>
            </a:r>
            <a:endParaRPr lang="hu-HU" dirty="0"/>
          </a:p>
        </p:txBody>
      </p:sp>
      <p:grpSp>
        <p:nvGrpSpPr>
          <p:cNvPr id="12" name="Csoportba foglalás 23"/>
          <p:cNvGrpSpPr/>
          <p:nvPr/>
        </p:nvGrpSpPr>
        <p:grpSpPr>
          <a:xfrm>
            <a:off x="1000100" y="1000108"/>
            <a:ext cx="6357982" cy="1022364"/>
            <a:chOff x="1214414" y="1285860"/>
            <a:chExt cx="6357982" cy="1022364"/>
          </a:xfrm>
          <a:solidFill>
            <a:schemeClr val="accent2"/>
          </a:solidFill>
        </p:grpSpPr>
        <p:sp>
          <p:nvSpPr>
            <p:cNvPr id="4" name="Lekerekített téglalap feliratnak 3"/>
            <p:cNvSpPr/>
            <p:nvPr/>
          </p:nvSpPr>
          <p:spPr>
            <a:xfrm>
              <a:off x="1214414" y="1285860"/>
              <a:ext cx="6357982" cy="1022364"/>
            </a:xfrm>
            <a:prstGeom prst="wedgeRoundRectCallout">
              <a:avLst>
                <a:gd name="adj1" fmla="val -32324"/>
                <a:gd name="adj2" fmla="val 107316"/>
                <a:gd name="adj3" fmla="val 16667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pic>
          <p:nvPicPr>
            <p:cNvPr id="5" name="Kép 4" descr="navier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480" y="1571612"/>
              <a:ext cx="5638800" cy="457200"/>
            </a:xfrm>
            <a:prstGeom prst="rect">
              <a:avLst/>
            </a:prstGeom>
            <a:grpFill/>
          </p:spPr>
        </p:pic>
      </p:grpSp>
      <p:grpSp>
        <p:nvGrpSpPr>
          <p:cNvPr id="14" name="Csoportba foglalás 22"/>
          <p:cNvGrpSpPr/>
          <p:nvPr/>
        </p:nvGrpSpPr>
        <p:grpSpPr>
          <a:xfrm>
            <a:off x="3143240" y="1785926"/>
            <a:ext cx="2714644" cy="1571636"/>
            <a:chOff x="4000496" y="2143116"/>
            <a:chExt cx="2714644" cy="1571636"/>
          </a:xfrm>
          <a:solidFill>
            <a:schemeClr val="accent2"/>
          </a:solidFill>
        </p:grpSpPr>
        <p:sp>
          <p:nvSpPr>
            <p:cNvPr id="6" name="Lekerekített téglalap feliratnak 5"/>
            <p:cNvSpPr/>
            <p:nvPr/>
          </p:nvSpPr>
          <p:spPr>
            <a:xfrm>
              <a:off x="4000496" y="2143116"/>
              <a:ext cx="2714644" cy="1571636"/>
            </a:xfrm>
            <a:prstGeom prst="wedgeRoundRectCallout">
              <a:avLst>
                <a:gd name="adj1" fmla="val -73872"/>
                <a:gd name="adj2" fmla="val 41331"/>
                <a:gd name="adj3" fmla="val 16667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7" name="Ellipszis 6"/>
            <p:cNvSpPr/>
            <p:nvPr/>
          </p:nvSpPr>
          <p:spPr>
            <a:xfrm>
              <a:off x="4286248" y="2428868"/>
              <a:ext cx="357190" cy="35719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>
              <a:off x="4786314" y="3000372"/>
              <a:ext cx="357190" cy="35719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5072066" y="2285992"/>
              <a:ext cx="357190" cy="35719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Ellipszis 9"/>
            <p:cNvSpPr/>
            <p:nvPr/>
          </p:nvSpPr>
          <p:spPr>
            <a:xfrm>
              <a:off x="5643570" y="2928934"/>
              <a:ext cx="357190" cy="35719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4357686" y="2500306"/>
              <a:ext cx="204790" cy="20479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3" name="Egyenes összekötő nyíllal 12"/>
            <p:cNvCxnSpPr>
              <a:stCxn id="7" idx="5"/>
              <a:endCxn id="8" idx="1"/>
            </p:cNvCxnSpPr>
            <p:nvPr/>
          </p:nvCxnSpPr>
          <p:spPr>
            <a:xfrm rot="16200000" flipH="1">
              <a:off x="4555410" y="2769468"/>
              <a:ext cx="318932" cy="247494"/>
            </a:xfrm>
            <a:prstGeom prst="straightConnector1">
              <a:avLst/>
            </a:prstGeom>
            <a:grpFill/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>
              <a:stCxn id="10" idx="2"/>
              <a:endCxn id="8" idx="6"/>
            </p:cNvCxnSpPr>
            <p:nvPr/>
          </p:nvCxnSpPr>
          <p:spPr>
            <a:xfrm rot="10800000" flipV="1">
              <a:off x="5143504" y="3107529"/>
              <a:ext cx="500066" cy="71438"/>
            </a:xfrm>
            <a:prstGeom prst="straightConnector1">
              <a:avLst/>
            </a:prstGeom>
            <a:grpFill/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8" idx="0"/>
              <a:endCxn id="9" idx="3"/>
            </p:cNvCxnSpPr>
            <p:nvPr/>
          </p:nvCxnSpPr>
          <p:spPr>
            <a:xfrm rot="5400000" flipH="1" flipV="1">
              <a:off x="4839893" y="2715890"/>
              <a:ext cx="409499" cy="159466"/>
            </a:xfrm>
            <a:prstGeom prst="straightConnector1">
              <a:avLst/>
            </a:prstGeom>
            <a:grpFill/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>
              <a:stCxn id="9" idx="5"/>
              <a:endCxn id="10" idx="1"/>
            </p:cNvCxnSpPr>
            <p:nvPr/>
          </p:nvCxnSpPr>
          <p:spPr>
            <a:xfrm rot="16200000" flipH="1">
              <a:off x="5341228" y="2626592"/>
              <a:ext cx="390370" cy="318932"/>
            </a:xfrm>
            <a:prstGeom prst="straightConnector1">
              <a:avLst/>
            </a:prstGeom>
            <a:grpFill/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>
              <a:stCxn id="9" idx="2"/>
              <a:endCxn id="7" idx="6"/>
            </p:cNvCxnSpPr>
            <p:nvPr/>
          </p:nvCxnSpPr>
          <p:spPr>
            <a:xfrm rot="10800000" flipV="1">
              <a:off x="4643438" y="2464587"/>
              <a:ext cx="428628" cy="142876"/>
            </a:xfrm>
            <a:prstGeom prst="straightConnector1">
              <a:avLst/>
            </a:prstGeom>
            <a:grpFill/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illám 21"/>
            <p:cNvSpPr/>
            <p:nvPr/>
          </p:nvSpPr>
          <p:spPr>
            <a:xfrm rot="4134707">
              <a:off x="5953969" y="2397320"/>
              <a:ext cx="428628" cy="500066"/>
            </a:xfrm>
            <a:prstGeom prst="lightningBol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56"/>
          <p:cNvGrpSpPr/>
          <p:nvPr/>
        </p:nvGrpSpPr>
        <p:grpSpPr>
          <a:xfrm>
            <a:off x="5214942" y="3000372"/>
            <a:ext cx="3357586" cy="3286150"/>
            <a:chOff x="5214942" y="3000372"/>
            <a:chExt cx="3357586" cy="3286150"/>
          </a:xfrm>
          <a:solidFill>
            <a:schemeClr val="accent2"/>
          </a:solidFill>
        </p:grpSpPr>
        <p:sp>
          <p:nvSpPr>
            <p:cNvPr id="25" name="Lekerekített téglalap feliratnak 24"/>
            <p:cNvSpPr/>
            <p:nvPr/>
          </p:nvSpPr>
          <p:spPr>
            <a:xfrm>
              <a:off x="5214942" y="3000372"/>
              <a:ext cx="3357586" cy="3286148"/>
            </a:xfrm>
            <a:prstGeom prst="wedgeRoundRectCallout">
              <a:avLst>
                <a:gd name="adj1" fmla="val -88640"/>
                <a:gd name="adj2" fmla="val -23687"/>
                <a:gd name="adj3" fmla="val 16667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 smtClean="0">
                <a:latin typeface="+mj-lt"/>
              </a:endParaRP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5429256" y="3286124"/>
              <a:ext cx="928694" cy="4286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John</a:t>
              </a: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7286644" y="3286124"/>
              <a:ext cx="1000132" cy="4286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Jack</a:t>
              </a:r>
            </a:p>
          </p:txBody>
        </p:sp>
        <p:cxnSp>
          <p:nvCxnSpPr>
            <p:cNvPr id="29" name="Egyenes összekötő 28"/>
            <p:cNvCxnSpPr>
              <a:stCxn id="26" idx="2"/>
            </p:cNvCxnSpPr>
            <p:nvPr/>
          </p:nvCxnSpPr>
          <p:spPr>
            <a:xfrm rot="16200000" flipH="1">
              <a:off x="4625578" y="4982776"/>
              <a:ext cx="2571770" cy="35721"/>
            </a:xfrm>
            <a:prstGeom prst="line">
              <a:avLst/>
            </a:prstGeom>
            <a:grpFill/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>
              <a:stCxn id="27" idx="2"/>
            </p:cNvCxnSpPr>
            <p:nvPr/>
          </p:nvCxnSpPr>
          <p:spPr>
            <a:xfrm rot="16200000" flipH="1">
              <a:off x="6500827" y="5000634"/>
              <a:ext cx="2571769" cy="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39"/>
            <p:cNvSpPr/>
            <p:nvPr/>
          </p:nvSpPr>
          <p:spPr>
            <a:xfrm>
              <a:off x="7715272" y="4143380"/>
              <a:ext cx="214314" cy="5715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 smtClean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>
              <a:off x="5929322" y="4143380"/>
              <a:ext cx="1857388" cy="1588"/>
            </a:xfrm>
            <a:prstGeom prst="straightConnector1">
              <a:avLst/>
            </a:prstGeom>
            <a:grpFill/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églalap 38"/>
            <p:cNvSpPr/>
            <p:nvPr/>
          </p:nvSpPr>
          <p:spPr>
            <a:xfrm>
              <a:off x="5786446" y="3929066"/>
              <a:ext cx="214314" cy="192882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228184" y="3717032"/>
              <a:ext cx="158417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How</a:t>
              </a:r>
              <a:r>
                <a:rPr lang="hu-HU" sz="1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much</a:t>
              </a:r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hu-HU" sz="18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42" name="Egyenes összekötő nyíllal 41"/>
            <p:cNvCxnSpPr/>
            <p:nvPr/>
          </p:nvCxnSpPr>
          <p:spPr>
            <a:xfrm rot="10800000">
              <a:off x="5929322" y="4714884"/>
              <a:ext cx="1785950" cy="1588"/>
            </a:xfrm>
            <a:prstGeom prst="straightConnector1">
              <a:avLst/>
            </a:prstGeom>
            <a:grpFill/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44"/>
            <p:cNvSpPr txBox="1"/>
            <p:nvPr/>
          </p:nvSpPr>
          <p:spPr>
            <a:xfrm>
              <a:off x="6572264" y="4293096"/>
              <a:ext cx="73604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30!</a:t>
              </a:r>
              <a:endParaRPr lang="hu-HU" sz="1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15272" y="5143512"/>
              <a:ext cx="214314" cy="5715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 dirty="0" smtClean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47" name="Egyenes összekötő nyíllal 46"/>
            <p:cNvCxnSpPr/>
            <p:nvPr/>
          </p:nvCxnSpPr>
          <p:spPr>
            <a:xfrm>
              <a:off x="5929322" y="5143512"/>
              <a:ext cx="1857388" cy="1588"/>
            </a:xfrm>
            <a:prstGeom prst="straightConnector1">
              <a:avLst/>
            </a:prstGeom>
            <a:grpFill/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zövegdoboz 47"/>
            <p:cNvSpPr txBox="1"/>
            <p:nvPr/>
          </p:nvSpPr>
          <p:spPr>
            <a:xfrm>
              <a:off x="6429388" y="4725144"/>
              <a:ext cx="135732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30 </a:t>
              </a:r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what</a:t>
              </a:r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hu-HU" sz="18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49" name="Egyenes összekötő nyíllal 48"/>
            <p:cNvCxnSpPr/>
            <p:nvPr/>
          </p:nvCxnSpPr>
          <p:spPr>
            <a:xfrm rot="10800000">
              <a:off x="5929322" y="5715016"/>
              <a:ext cx="1785950" cy="1588"/>
            </a:xfrm>
            <a:prstGeom prst="straightConnector1">
              <a:avLst/>
            </a:prstGeom>
            <a:grpFill/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Szövegdoboz 49"/>
            <p:cNvSpPr txBox="1"/>
            <p:nvPr/>
          </p:nvSpPr>
          <p:spPr>
            <a:xfrm>
              <a:off x="5954974" y="5301208"/>
              <a:ext cx="214541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How</a:t>
              </a:r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much</a:t>
              </a:r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hu-HU" sz="1800" dirty="0" err="1" smtClean="0">
                  <a:solidFill>
                    <a:schemeClr val="bg1"/>
                  </a:solidFill>
                  <a:latin typeface="+mj-lt"/>
                </a:rPr>
                <a:t>what</a:t>
              </a:r>
              <a:r>
                <a:rPr lang="hu-HU" sz="18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hu-H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Classification</a:t>
            </a:r>
            <a:r>
              <a:rPr lang="hu-HU" dirty="0" smtClean="0"/>
              <a:t>: </a:t>
            </a:r>
            <a:r>
              <a:rPr lang="hu-HU" dirty="0" err="1" smtClean="0"/>
              <a:t>formal</a:t>
            </a:r>
            <a:r>
              <a:rPr lang="hu-HU" dirty="0" smtClean="0"/>
              <a:t> vs. </a:t>
            </a:r>
            <a:r>
              <a:rPr lang="hu-HU" dirty="0" err="1" smtClean="0"/>
              <a:t>informal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What’s</a:t>
            </a:r>
            <a:r>
              <a:rPr lang="hu-HU" dirty="0" smtClean="0"/>
              <a:t> a </a:t>
            </a:r>
            <a:r>
              <a:rPr lang="hu-HU" dirty="0" err="1" smtClean="0"/>
              <a:t>model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"The sciences </a:t>
            </a:r>
            <a:endParaRPr lang="hu-HU" dirty="0" smtClean="0"/>
          </a:p>
          <a:p>
            <a:pPr lvl="1"/>
            <a:r>
              <a:rPr lang="en-US" dirty="0" smtClean="0"/>
              <a:t>do not try to explain, </a:t>
            </a:r>
            <a:endParaRPr lang="hu-HU" dirty="0" smtClean="0"/>
          </a:p>
          <a:p>
            <a:pPr lvl="1"/>
            <a:r>
              <a:rPr lang="en-US" dirty="0" smtClean="0"/>
              <a:t>they hardly even try to interpret, </a:t>
            </a:r>
            <a:endParaRPr lang="hu-HU" dirty="0" smtClean="0"/>
          </a:p>
          <a:p>
            <a:pPr lvl="1"/>
            <a:r>
              <a:rPr lang="en-US" dirty="0" smtClean="0"/>
              <a:t>they mainly make models. </a:t>
            </a:r>
            <a:endParaRPr lang="hu-HU" dirty="0" smtClean="0"/>
          </a:p>
          <a:p>
            <a:r>
              <a:rPr lang="en-US" dirty="0" smtClean="0"/>
              <a:t>By a model is meant </a:t>
            </a:r>
            <a:endParaRPr lang="hu-HU" dirty="0" smtClean="0"/>
          </a:p>
          <a:p>
            <a:pPr lvl="1"/>
            <a:r>
              <a:rPr lang="en-US" dirty="0" smtClean="0"/>
              <a:t>a mathematical construct which, </a:t>
            </a:r>
            <a:endParaRPr lang="hu-HU" dirty="0" smtClean="0"/>
          </a:p>
          <a:p>
            <a:pPr lvl="2"/>
            <a:r>
              <a:rPr lang="en-US" dirty="0" smtClean="0"/>
              <a:t>with the addition of certain verbal interpretations, </a:t>
            </a:r>
            <a:endParaRPr lang="hu-HU" dirty="0" smtClean="0"/>
          </a:p>
          <a:p>
            <a:pPr lvl="2"/>
            <a:r>
              <a:rPr lang="en-US" dirty="0" smtClean="0"/>
              <a:t>describes observed phenomena. </a:t>
            </a:r>
            <a:endParaRPr lang="hu-HU" dirty="0" smtClean="0"/>
          </a:p>
          <a:p>
            <a:r>
              <a:rPr lang="en-US" dirty="0" smtClean="0"/>
              <a:t>The justification of such a mathematical construct is solely and precisely that it is expected to work.„</a:t>
            </a:r>
            <a:endParaRPr lang="hu-HU" dirty="0" smtClean="0"/>
          </a:p>
          <a:p>
            <a:pPr algn="r">
              <a:buNone/>
            </a:pPr>
            <a:r>
              <a:rPr lang="hu-HU" i="1" dirty="0" smtClean="0"/>
              <a:t>Neumann János</a:t>
            </a:r>
            <a:endParaRPr lang="en-US" i="1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8CAC-835F-4B74-A616-7F8AE24001AE}" type="datetime1">
              <a:rPr lang="hu-HU"/>
              <a:pPr/>
              <a:t>2010.11.02.</a:t>
            </a:fld>
            <a:endParaRPr lang="en-US"/>
          </a:p>
        </p:txBody>
      </p:sp>
      <p:sp>
        <p:nvSpPr>
          <p:cNvPr id="20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CEA02-53C2-4334-B655-98B97E5A7889}" type="slidenum">
              <a:rPr lang="en-US"/>
              <a:pPr/>
              <a:t>20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lang="hu-HU" sz="4400" u="none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687388" y="1754188"/>
            <a:ext cx="2130425" cy="2587625"/>
          </a:xfrm>
          <a:prstGeom prst="rect">
            <a:avLst/>
          </a:prstGeom>
          <a:solidFill>
            <a:srgbClr val="FFCC66"/>
          </a:solidFill>
          <a:ln w="12699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(Semi-)formal</a:t>
            </a:r>
          </a:p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specification,</a:t>
            </a:r>
          </a:p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system</a:t>
            </a:r>
          </a:p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687388" y="4802188"/>
            <a:ext cx="2284412" cy="1063625"/>
          </a:xfrm>
          <a:prstGeom prst="rect">
            <a:avLst/>
          </a:prstGeom>
          <a:solidFill>
            <a:srgbClr val="FFCC66"/>
          </a:solidFill>
          <a:ln w="12699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Implementation</a:t>
            </a:r>
            <a:endParaRPr lang="en-US" u="none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228600" y="1143000"/>
            <a:ext cx="35362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u="none">
                <a:solidFill>
                  <a:srgbClr val="080808"/>
                </a:solidFill>
                <a:latin typeface="Arial" pitchFamily="34" charset="0"/>
              </a:rPr>
              <a:t>Design of an IT system</a:t>
            </a: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2820988" y="2286000"/>
            <a:ext cx="2436812" cy="0"/>
          </a:xfrm>
          <a:prstGeom prst="line">
            <a:avLst/>
          </a:prstGeom>
          <a:noFill/>
          <a:ln w="76199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5259388" y="1754188"/>
            <a:ext cx="2130425" cy="1063625"/>
          </a:xfrm>
          <a:prstGeom prst="rect">
            <a:avLst/>
          </a:prstGeom>
          <a:solidFill>
            <a:srgbClr val="FFCC66"/>
          </a:solidFill>
          <a:ln w="12699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Mathematical</a:t>
            </a:r>
          </a:p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model</a:t>
            </a:r>
            <a:endParaRPr lang="en-US" u="none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2855793" y="1524000"/>
            <a:ext cx="2322752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 i="1" u="none">
                <a:solidFill>
                  <a:srgbClr val="080808"/>
                </a:solidFill>
                <a:latin typeface="Arial" pitchFamily="34" charset="0"/>
              </a:rPr>
              <a:t>Automated</a:t>
            </a:r>
            <a:endParaRPr lang="en-US" sz="2000" u="none">
              <a:solidFill>
                <a:srgbClr val="080808"/>
              </a:solidFill>
              <a:latin typeface="Arial" pitchFamily="34" charset="0"/>
            </a:endParaRPr>
          </a:p>
          <a:p>
            <a:pPr algn="ctr" eaLnBrk="0" hangingPunct="0"/>
            <a:r>
              <a:rPr lang="en-US" sz="2000" b="1" u="none">
                <a:solidFill>
                  <a:srgbClr val="080808"/>
                </a:solidFill>
                <a:latin typeface="Arial" pitchFamily="34" charset="0"/>
              </a:rPr>
              <a:t>model generation</a:t>
            </a: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5259388" y="3278188"/>
            <a:ext cx="2130425" cy="1063625"/>
          </a:xfrm>
          <a:prstGeom prst="rect">
            <a:avLst/>
          </a:prstGeom>
          <a:solidFill>
            <a:srgbClr val="FFCC66"/>
          </a:solidFill>
          <a:ln w="12699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 u="none">
                <a:solidFill>
                  <a:srgbClr val="000099"/>
                </a:solidFill>
                <a:latin typeface="Arial" pitchFamily="34" charset="0"/>
              </a:rPr>
              <a:t>Analysis tool</a:t>
            </a:r>
            <a:endParaRPr lang="en-US" u="none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>
            <a:off x="1752600" y="4344988"/>
            <a:ext cx="0" cy="455612"/>
          </a:xfrm>
          <a:prstGeom prst="line">
            <a:avLst/>
          </a:prstGeom>
          <a:noFill/>
          <a:ln w="76199">
            <a:solidFill>
              <a:srgbClr val="FFCC66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Line 11"/>
          <p:cNvSpPr>
            <a:spLocks noChangeShapeType="1"/>
          </p:cNvSpPr>
          <p:nvPr/>
        </p:nvSpPr>
        <p:spPr bwMode="auto">
          <a:xfrm>
            <a:off x="6324600" y="2820988"/>
            <a:ext cx="0" cy="455612"/>
          </a:xfrm>
          <a:prstGeom prst="line">
            <a:avLst/>
          </a:prstGeom>
          <a:noFill/>
          <a:ln w="76199">
            <a:solidFill>
              <a:srgbClr val="FFCC66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4876800" y="1143000"/>
            <a:ext cx="34368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u="none">
                <a:solidFill>
                  <a:srgbClr val="080808"/>
                </a:solidFill>
                <a:latin typeface="Arial" pitchFamily="34" charset="0"/>
              </a:rPr>
              <a:t>Mathematical analysis</a:t>
            </a:r>
            <a:endParaRPr lang="en-US" u="none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591885" name="Line 13"/>
          <p:cNvSpPr>
            <a:spLocks noChangeShapeType="1"/>
          </p:cNvSpPr>
          <p:nvPr/>
        </p:nvSpPr>
        <p:spPr bwMode="auto">
          <a:xfrm flipH="1">
            <a:off x="2820988" y="3962400"/>
            <a:ext cx="2436812" cy="0"/>
          </a:xfrm>
          <a:prstGeom prst="line">
            <a:avLst/>
          </a:prstGeom>
          <a:noFill/>
          <a:ln w="76199">
            <a:solidFill>
              <a:srgbClr val="CC33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2703656" y="3429000"/>
            <a:ext cx="259686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 i="1" u="none">
                <a:solidFill>
                  <a:srgbClr val="080808"/>
                </a:solidFill>
                <a:latin typeface="Arial" pitchFamily="34" charset="0"/>
              </a:rPr>
              <a:t>Back-annotation</a:t>
            </a:r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1755857" y="4403725"/>
            <a:ext cx="228107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 u="none">
                <a:solidFill>
                  <a:srgbClr val="080808"/>
                </a:solidFill>
                <a:latin typeface="Arial" pitchFamily="34" charset="0"/>
              </a:rPr>
              <a:t>Code generation </a:t>
            </a:r>
          </a:p>
        </p:txBody>
      </p:sp>
      <p:sp>
        <p:nvSpPr>
          <p:cNvPr id="59188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Mechanized approach</a:t>
            </a:r>
            <a:endParaRPr lang="hu-HU" sz="6000"/>
          </a:p>
        </p:txBody>
      </p:sp>
      <p:pic>
        <p:nvPicPr>
          <p:cNvPr id="591889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724400"/>
            <a:ext cx="2128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1890" name="Object 18"/>
          <p:cNvGraphicFramePr>
            <a:graphicFrameLocks/>
          </p:cNvGraphicFramePr>
          <p:nvPr/>
        </p:nvGraphicFramePr>
        <p:xfrm>
          <a:off x="3429000" y="2362200"/>
          <a:ext cx="1371600" cy="1219200"/>
        </p:xfrm>
        <a:graphic>
          <a:graphicData uri="http://schemas.openxmlformats.org/presentationml/2006/ole">
            <p:oleObj spid="_x0000_s165890" name="Clip" r:id="rId5" imgW="3636720" imgH="365904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CE609-F5C2-44F7-9D7E-9B4B33485E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Model-Driven Development</a:t>
            </a:r>
            <a:endParaRPr lang="hu-HU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response for new system development challenges</a:t>
            </a:r>
          </a:p>
          <a:p>
            <a:pPr lvl="1"/>
            <a:r>
              <a:rPr lang="en-US" smtClean="0"/>
              <a:t>Uses standard modeling languages for specification</a:t>
            </a:r>
          </a:p>
          <a:p>
            <a:pPr lvl="2"/>
            <a:r>
              <a:rPr lang="en-US" b="1" smtClean="0"/>
              <a:t>High level</a:t>
            </a:r>
          </a:p>
          <a:p>
            <a:pPr lvl="2"/>
            <a:r>
              <a:rPr lang="en-US" b="1" smtClean="0"/>
              <a:t>(mostly) graphical</a:t>
            </a:r>
          </a:p>
          <a:p>
            <a:pPr lvl="2"/>
            <a:r>
              <a:rPr lang="en-US" b="1" smtClean="0"/>
              <a:t>Typically UML based</a:t>
            </a:r>
          </a:p>
          <a:p>
            <a:pPr lvl="1"/>
            <a:r>
              <a:rPr lang="en-US" smtClean="0"/>
              <a:t>Separates core functionalities from platform specific system components</a:t>
            </a:r>
          </a:p>
          <a:p>
            <a:pPr lvl="2"/>
            <a:r>
              <a:rPr lang="en-US" b="1" smtClean="0"/>
              <a:t>Multi-level modeling (PIM, Platform, PSM)</a:t>
            </a:r>
          </a:p>
          <a:p>
            <a:pPr lvl="2"/>
            <a:r>
              <a:rPr lang="en-US" b="1" smtClean="0"/>
              <a:t>Need for model transformations</a:t>
            </a:r>
            <a:endParaRPr lang="hu-H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38D36-5475-4A03-8F56-1821495DD77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Model-Driven Development</a:t>
            </a:r>
            <a:endParaRPr lang="hu-HU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8893175" cy="5568950"/>
          </a:xfrm>
        </p:spPr>
        <p:txBody>
          <a:bodyPr/>
          <a:lstStyle/>
          <a:p>
            <a:r>
              <a:rPr lang="en-US" sz="2800" smtClean="0"/>
              <a:t>The “standard” Model Driven Architecture</a:t>
            </a:r>
            <a:endParaRPr lang="hu-HU" sz="28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03350" y="2705100"/>
          <a:ext cx="6192838" cy="3743325"/>
        </p:xfrm>
        <a:graphic>
          <a:graphicData uri="http://schemas.openxmlformats.org/presentationml/2006/ole">
            <p:oleObj spid="_x0000_s160770" name="Visio" r:id="rId4" imgW="7642622" imgH="4440972" progId="Visio.Drawing.6">
              <p:embed/>
            </p:oleObj>
          </a:graphicData>
        </a:graphic>
      </p:graphicFrame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2771775" y="1773238"/>
            <a:ext cx="1511300" cy="576262"/>
          </a:xfrm>
          <a:prstGeom prst="wedgeRoundRectCallout">
            <a:avLst>
              <a:gd name="adj1" fmla="val 87815"/>
              <a:gd name="adj2" fmla="val 128514"/>
              <a:gd name="adj3" fmla="val 16667"/>
            </a:avLst>
          </a:prstGeom>
          <a:solidFill>
            <a:srgbClr val="7CF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Arial" charset="0"/>
              </a:rPr>
              <a:t>Models</a:t>
            </a:r>
            <a:endParaRPr lang="hu-HU" sz="1800" b="0">
              <a:latin typeface="Arial" charset="0"/>
            </a:endParaRPr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2771775" y="1773238"/>
            <a:ext cx="1511300" cy="576262"/>
          </a:xfrm>
          <a:prstGeom prst="wedgeRoundRectCallout">
            <a:avLst>
              <a:gd name="adj1" fmla="val -90861"/>
              <a:gd name="adj2" fmla="val 313634"/>
              <a:gd name="adj3" fmla="val 16667"/>
            </a:avLst>
          </a:prstGeom>
          <a:solidFill>
            <a:srgbClr val="7CF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Arial" charset="0"/>
              </a:rPr>
              <a:t>Models</a:t>
            </a:r>
            <a:endParaRPr lang="hu-HU" sz="1800" b="0">
              <a:latin typeface="Arial" charset="0"/>
            </a:endParaRPr>
          </a:p>
        </p:txBody>
      </p:sp>
      <p:sp>
        <p:nvSpPr>
          <p:cNvPr id="4105" name="AutoShape 7"/>
          <p:cNvSpPr>
            <a:spLocks noChangeArrowheads="1"/>
          </p:cNvSpPr>
          <p:nvPr/>
        </p:nvSpPr>
        <p:spPr bwMode="auto">
          <a:xfrm>
            <a:off x="2771775" y="1773238"/>
            <a:ext cx="1511300" cy="576262"/>
          </a:xfrm>
          <a:prstGeom prst="wedgeRoundRectCallout">
            <a:avLst>
              <a:gd name="adj1" fmla="val 75630"/>
              <a:gd name="adj2" fmla="val 335398"/>
              <a:gd name="adj3" fmla="val 16667"/>
            </a:avLst>
          </a:prstGeom>
          <a:solidFill>
            <a:srgbClr val="7CF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Arial" charset="0"/>
              </a:rPr>
              <a:t>Models</a:t>
            </a:r>
            <a:endParaRPr lang="hu-HU" sz="1800" b="0">
              <a:latin typeface="Arial" charset="0"/>
            </a:endParaRPr>
          </a:p>
        </p:txBody>
      </p:sp>
      <p:sp>
        <p:nvSpPr>
          <p:cNvPr id="4106" name="AutoShape 8"/>
          <p:cNvSpPr>
            <a:spLocks noChangeArrowheads="1"/>
          </p:cNvSpPr>
          <p:nvPr/>
        </p:nvSpPr>
        <p:spPr bwMode="auto">
          <a:xfrm>
            <a:off x="3419475" y="5876925"/>
            <a:ext cx="2016125" cy="576263"/>
          </a:xfrm>
          <a:prstGeom prst="wedgeRoundRectCallout">
            <a:avLst>
              <a:gd name="adj1" fmla="val -51338"/>
              <a:gd name="adj2" fmla="val -223556"/>
              <a:gd name="adj3" fmla="val 16667"/>
            </a:avLst>
          </a:prstGeom>
          <a:solidFill>
            <a:srgbClr val="7CF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Arial" charset="0"/>
              </a:rPr>
              <a:t>Transformations</a:t>
            </a:r>
            <a:endParaRPr lang="hu-HU" sz="1800" b="0">
              <a:latin typeface="Arial" charset="0"/>
            </a:endParaRPr>
          </a:p>
        </p:txBody>
      </p:sp>
      <p:sp>
        <p:nvSpPr>
          <p:cNvPr id="4107" name="AutoShape 9"/>
          <p:cNvSpPr>
            <a:spLocks noChangeArrowheads="1"/>
          </p:cNvSpPr>
          <p:nvPr/>
        </p:nvSpPr>
        <p:spPr bwMode="auto">
          <a:xfrm>
            <a:off x="3419475" y="5876925"/>
            <a:ext cx="2016125" cy="576263"/>
          </a:xfrm>
          <a:prstGeom prst="wedgeRoundRectCallout">
            <a:avLst>
              <a:gd name="adj1" fmla="val 73463"/>
              <a:gd name="adj2" fmla="val -224380"/>
              <a:gd name="adj3" fmla="val 16667"/>
            </a:avLst>
          </a:prstGeom>
          <a:solidFill>
            <a:srgbClr val="7CF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0">
                <a:latin typeface="Arial" charset="0"/>
              </a:rPr>
              <a:t>Transformations</a:t>
            </a:r>
            <a:endParaRPr lang="hu-HU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ontologies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metamodels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806FDD7D-088B-4848-BC4F-E62A23700F14}" type="slidenum">
              <a:rPr lang="de-DE" smtClean="0"/>
              <a:pPr>
                <a:defRPr/>
              </a:pPr>
              <a:t>23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23554" name="Picture 2" descr="C:\Users\Pataric\Desktop\SecureThings\KNUBLA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40532"/>
            <a:ext cx="6529406" cy="466500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 rot="10800000" flipV="1">
            <a:off x="6780230" y="2297532"/>
            <a:ext cx="236376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H</a:t>
            </a:r>
            <a:r>
              <a:rPr lang="hu-HU" sz="1050" dirty="0" smtClean="0">
                <a:latin typeface="+mj-lt"/>
              </a:rPr>
              <a:t>.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Knublauch</a:t>
            </a:r>
            <a:r>
              <a:rPr lang="hu-HU" sz="1050" dirty="0" smtClean="0">
                <a:latin typeface="+mj-lt"/>
              </a:rPr>
              <a:t>:</a:t>
            </a:r>
            <a:r>
              <a:rPr lang="en-US" sz="1050" dirty="0" smtClean="0">
                <a:latin typeface="+mj-lt"/>
              </a:rPr>
              <a:t> </a:t>
            </a:r>
            <a:endParaRPr lang="hu-HU" sz="1050" dirty="0" smtClean="0">
              <a:latin typeface="+mj-lt"/>
            </a:endParaRPr>
          </a:p>
          <a:p>
            <a:r>
              <a:rPr lang="en-US" sz="1050" dirty="0" smtClean="0">
                <a:latin typeface="+mj-lt"/>
              </a:rPr>
              <a:t>Ontology Design and Software Technology</a:t>
            </a:r>
            <a:r>
              <a:rPr lang="hu-HU" sz="1050" dirty="0" smtClean="0">
                <a:latin typeface="+mj-lt"/>
              </a:rPr>
              <a:t>, </a:t>
            </a:r>
            <a:r>
              <a:rPr lang="en-US" sz="1050" dirty="0" smtClean="0">
                <a:latin typeface="+mj-lt"/>
              </a:rPr>
              <a:t>Colloquium - Stanford Medical Informatics</a:t>
            </a:r>
            <a:r>
              <a:rPr lang="hu-HU" sz="1050" dirty="0" smtClean="0">
                <a:latin typeface="+mj-lt"/>
              </a:rPr>
              <a:t>, 2003</a:t>
            </a:r>
            <a:endParaRPr lang="en-US" sz="1050" dirty="0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20034510">
            <a:off x="399874" y="2448272"/>
            <a:ext cx="5500224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600" dirty="0" err="1" smtClean="0">
                <a:latin typeface="+mj-lt"/>
              </a:rPr>
              <a:t>Let</a:t>
            </a:r>
            <a:r>
              <a:rPr lang="hu-HU" sz="3600" dirty="0" smtClean="0">
                <a:latin typeface="+mj-lt"/>
              </a:rPr>
              <a:t> </a:t>
            </a:r>
            <a:r>
              <a:rPr lang="hu-HU" sz="3600" dirty="0" err="1" smtClean="0">
                <a:latin typeface="+mj-lt"/>
              </a:rPr>
              <a:t>define</a:t>
            </a:r>
            <a:r>
              <a:rPr lang="hu-HU" sz="3600" dirty="0" smtClean="0">
                <a:latin typeface="+mj-lt"/>
              </a:rPr>
              <a:t> </a:t>
            </a:r>
            <a:r>
              <a:rPr lang="hu-HU" sz="3600" dirty="0" err="1" smtClean="0">
                <a:latin typeface="+mj-lt"/>
              </a:rPr>
              <a:t>first</a:t>
            </a:r>
            <a:endParaRPr lang="hu-HU" sz="3600" dirty="0" smtClean="0">
              <a:latin typeface="+mj-lt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what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we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want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to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say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hu-HU" sz="3600" dirty="0" smtClean="0">
                <a:latin typeface="+mj-lt"/>
              </a:rPr>
              <a:t>and </a:t>
            </a:r>
            <a:r>
              <a:rPr lang="hu-HU" sz="3600" dirty="0" err="1" smtClean="0">
                <a:latin typeface="+mj-lt"/>
              </a:rPr>
              <a:t>only</a:t>
            </a:r>
            <a:r>
              <a:rPr lang="hu-HU" sz="3600" dirty="0" smtClean="0">
                <a:latin typeface="+mj-lt"/>
              </a:rPr>
              <a:t> </a:t>
            </a:r>
            <a:r>
              <a:rPr lang="hu-HU" sz="3600" dirty="0" err="1" smtClean="0">
                <a:latin typeface="+mj-lt"/>
              </a:rPr>
              <a:t>after</a:t>
            </a:r>
            <a:endParaRPr lang="hu-HU" sz="3600" dirty="0" smtClean="0">
              <a:latin typeface="+mj-lt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how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to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say</a:t>
            </a:r>
            <a:r>
              <a:rPr lang="hu-HU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+mj-lt"/>
              </a:rPr>
              <a:t>it</a:t>
            </a:r>
            <a:endParaRPr lang="hu-HU" sz="3600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Definition</a:t>
            </a:r>
            <a:r>
              <a:rPr lang="hu-HU" dirty="0" smtClean="0"/>
              <a:t> of </a:t>
            </a:r>
            <a:r>
              <a:rPr lang="hu-HU" dirty="0" err="1" smtClean="0"/>
              <a:t>concepts</a:t>
            </a:r>
            <a:r>
              <a:rPr lang="hu-HU" dirty="0" smtClean="0"/>
              <a:t>: </a:t>
            </a:r>
            <a:r>
              <a:rPr lang="hu-HU" dirty="0" err="1" smtClean="0"/>
              <a:t>ontologies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Design and </a:t>
            </a:r>
            <a:r>
              <a:rPr lang="hu-HU" dirty="0" err="1" smtClean="0"/>
              <a:t>analysis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clear</a:t>
            </a:r>
            <a:r>
              <a:rPr lang="hu-HU" dirty="0" smtClean="0"/>
              <a:t> </a:t>
            </a:r>
            <a:r>
              <a:rPr lang="hu-HU" dirty="0" err="1" smtClean="0"/>
              <a:t>concepts</a:t>
            </a:r>
            <a:endParaRPr lang="hu-HU" dirty="0" smtClean="0"/>
          </a:p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„</a:t>
            </a:r>
            <a:r>
              <a:rPr lang="hu-HU" dirty="0" err="1" smtClean="0"/>
              <a:t>fail</a:t>
            </a:r>
            <a:r>
              <a:rPr lang="hu-HU" dirty="0" smtClean="0"/>
              <a:t> </a:t>
            </a:r>
            <a:r>
              <a:rPr lang="hu-HU" dirty="0" err="1" smtClean="0"/>
              <a:t>silent</a:t>
            </a:r>
            <a:r>
              <a:rPr lang="hu-HU" dirty="0" smtClean="0"/>
              <a:t>”?</a:t>
            </a:r>
          </a:p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 metamodel? 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42AA9D48-29E8-4EA3-85CD-6284289C75DE}" type="slidenum">
              <a:rPr lang="de-DE" smtClean="0"/>
              <a:pPr>
                <a:defRPr/>
              </a:pPr>
              <a:t>24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</a:t>
            </a:r>
            <a:r>
              <a:rPr lang="en-US" smtClean="0"/>
              <a:t>ntology</a:t>
            </a:r>
            <a:endParaRPr lang="en-US"/>
          </a:p>
        </p:txBody>
      </p:sp>
      <p:pic>
        <p:nvPicPr>
          <p:cNvPr id="173059" name="Picture 3" descr="wikipedi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92263"/>
            <a:ext cx="1210641" cy="1479547"/>
          </a:xfrm>
          <a:prstGeom prst="rect">
            <a:avLst/>
          </a:prstGeom>
          <a:noFill/>
        </p:spPr>
      </p:pic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103174" y="3786190"/>
            <a:ext cx="5764970" cy="28111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None/>
            </a:pPr>
            <a:r>
              <a:rPr lang="en-US" sz="2000" dirty="0" err="1">
                <a:latin typeface="Arial Narrow" pitchFamily="34" charset="0"/>
              </a:rPr>
              <a:t>Ontologies</a:t>
            </a:r>
            <a:r>
              <a:rPr lang="en-US" sz="2000" dirty="0">
                <a:latin typeface="Arial Narrow" pitchFamily="34" charset="0"/>
              </a:rPr>
              <a:t> generally describe: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Individuals: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/>
            </a:r>
            <a:br>
              <a:rPr lang="hu-HU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basic </a:t>
            </a:r>
            <a:r>
              <a:rPr lang="en-US" sz="2000" dirty="0" smtClean="0">
                <a:latin typeface="Arial Narrow" pitchFamily="34" charset="0"/>
              </a:rPr>
              <a:t>objects</a:t>
            </a:r>
            <a:endParaRPr lang="en-US" sz="2000" dirty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Classes: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/>
            </a:r>
            <a:br>
              <a:rPr lang="hu-HU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sets</a:t>
            </a:r>
            <a:r>
              <a:rPr lang="en-US" sz="2000" dirty="0">
                <a:latin typeface="Arial Narrow" pitchFamily="34" charset="0"/>
              </a:rPr>
              <a:t>, collections, or types of objects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Attributes: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/>
            </a:r>
            <a:br>
              <a:rPr lang="hu-HU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properties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dirty="0" smtClean="0">
                <a:latin typeface="Arial Narrow" pitchFamily="34" charset="0"/>
              </a:rPr>
              <a:t>features</a:t>
            </a:r>
            <a:r>
              <a:rPr lang="hu-HU" sz="2000" dirty="0" smtClean="0">
                <a:latin typeface="Arial Narrow" pitchFamily="34" charset="0"/>
              </a:rPr>
              <a:t>… </a:t>
            </a:r>
            <a:r>
              <a:rPr lang="en-US" sz="2000" dirty="0" smtClean="0">
                <a:latin typeface="Arial Narrow" pitchFamily="34" charset="0"/>
              </a:rPr>
              <a:t>that </a:t>
            </a:r>
            <a:r>
              <a:rPr lang="en-US" sz="2000" dirty="0">
                <a:latin typeface="Arial Narrow" pitchFamily="34" charset="0"/>
              </a:rPr>
              <a:t>objects can </a:t>
            </a:r>
            <a:r>
              <a:rPr lang="hu-HU" sz="2000" dirty="0" smtClean="0">
                <a:latin typeface="Arial Narrow" pitchFamily="34" charset="0"/>
              </a:rPr>
              <a:t/>
            </a:r>
            <a:br>
              <a:rPr lang="hu-HU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have </a:t>
            </a:r>
            <a:r>
              <a:rPr lang="en-US" sz="2000" dirty="0">
                <a:latin typeface="Arial Narrow" pitchFamily="34" charset="0"/>
              </a:rPr>
              <a:t>and share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Relations: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ways </a:t>
            </a:r>
            <a:r>
              <a:rPr lang="en-US" sz="2000" dirty="0">
                <a:latin typeface="Arial Narrow" pitchFamily="34" charset="0"/>
              </a:rPr>
              <a:t>that objects can </a:t>
            </a:r>
            <a:r>
              <a:rPr lang="en-US" sz="2000" dirty="0" smtClean="0">
                <a:latin typeface="Arial Narrow" pitchFamily="34" charset="0"/>
              </a:rPr>
              <a:t>be</a:t>
            </a:r>
            <a:r>
              <a:rPr lang="hu-HU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related</a:t>
            </a:r>
            <a:endParaRPr lang="hu-HU" sz="2000" dirty="0">
              <a:latin typeface="Arial Narrow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60032" y="3789040"/>
            <a:ext cx="4105628" cy="28083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None/>
            </a:pPr>
            <a:r>
              <a:rPr lang="en-US" sz="2000" dirty="0">
                <a:solidFill>
                  <a:srgbClr val="A50021"/>
                </a:solidFill>
                <a:latin typeface="Arial Narrow" pitchFamily="34" charset="0"/>
              </a:rPr>
              <a:t>Reasoning</a:t>
            </a:r>
            <a:r>
              <a:rPr lang="hu-HU" sz="2000" dirty="0">
                <a:solidFill>
                  <a:srgbClr val="A50021"/>
                </a:solidFill>
                <a:latin typeface="Arial Narrow" pitchFamily="34" charset="0"/>
              </a:rPr>
              <a:t> : </a:t>
            </a:r>
            <a:endParaRPr lang="hu-HU" sz="2000" dirty="0" smtClean="0">
              <a:solidFill>
                <a:srgbClr val="A50021"/>
              </a:solidFill>
              <a:latin typeface="Arial Narrow" pitchFamily="34" charset="0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None/>
            </a:pPr>
            <a:r>
              <a:rPr lang="en-US" sz="2000" dirty="0" smtClean="0">
                <a:latin typeface="Arial Narrow" pitchFamily="34" charset="0"/>
              </a:rPr>
              <a:t>Concept </a:t>
            </a:r>
            <a:r>
              <a:rPr lang="en-US" sz="2000" dirty="0">
                <a:latin typeface="Arial Narrow" pitchFamily="34" charset="0"/>
              </a:rPr>
              <a:t>space traversal</a:t>
            </a:r>
          </a:p>
          <a:p>
            <a:pPr marL="742950" lvl="1" indent="-285750">
              <a:spcBef>
                <a:spcPct val="20000"/>
              </a:spcBef>
              <a:buClr>
                <a:srgbClr val="B60001"/>
              </a:buClr>
              <a:buFont typeface="Wingdings" pitchFamily="2" charset="2"/>
              <a:buChar char="w"/>
            </a:pPr>
            <a:r>
              <a:rPr lang="en-US" sz="2000" dirty="0" err="1">
                <a:solidFill>
                  <a:srgbClr val="900000"/>
                </a:solidFill>
                <a:latin typeface="Arial Narrow" pitchFamily="34" charset="0"/>
              </a:rPr>
              <a:t>subsumption</a:t>
            </a: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 test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wrt</a:t>
            </a:r>
            <a:r>
              <a:rPr lang="en-US" sz="2000" dirty="0">
                <a:latin typeface="Arial Narrow" pitchFamily="34" charset="0"/>
              </a:rPr>
              <a:t>. different profiles</a:t>
            </a:r>
          </a:p>
          <a:p>
            <a:pPr marL="742950" lvl="1" indent="-285750">
              <a:spcBef>
                <a:spcPct val="20000"/>
              </a:spcBef>
              <a:buClr>
                <a:srgbClr val="B60001"/>
              </a:buClr>
              <a:buFont typeface="Wingdings" pitchFamily="2" charset="2"/>
              <a:buChar char="w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consistency check</a:t>
            </a:r>
            <a:r>
              <a:rPr lang="en-US" sz="2000" dirty="0">
                <a:latin typeface="Arial Narrow" pitchFamily="34" charset="0"/>
              </a:rPr>
              <a:t>: </a:t>
            </a:r>
            <a:r>
              <a:rPr lang="en-US" sz="2000" dirty="0" err="1">
                <a:latin typeface="Arial Narrow" pitchFamily="34" charset="0"/>
              </a:rPr>
              <a:t>satisfiability</a:t>
            </a:r>
            <a:endParaRPr lang="en-US" sz="2000" dirty="0">
              <a:latin typeface="Arial Narrow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B60001"/>
              </a:buClr>
              <a:buFont typeface="Wingdings" pitchFamily="2" charset="2"/>
              <a:buChar char="w"/>
            </a:pPr>
            <a:r>
              <a:rPr lang="en-US" sz="2000" dirty="0">
                <a:solidFill>
                  <a:srgbClr val="900000"/>
                </a:solidFill>
                <a:latin typeface="Arial Narrow" pitchFamily="34" charset="0"/>
              </a:rPr>
              <a:t>circular containment</a:t>
            </a:r>
            <a:r>
              <a:rPr lang="en-US" sz="2000" dirty="0">
                <a:latin typeface="Arial Narrow" pitchFamily="34" charset="0"/>
              </a:rPr>
              <a:t> of classes</a:t>
            </a:r>
            <a:endParaRPr lang="hu-HU" sz="2000" dirty="0">
              <a:latin typeface="Arial Narrow" pitchFamily="34" charset="0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900000"/>
              </a:buClr>
              <a:buFont typeface="Wingdings" pitchFamily="2" charset="2"/>
              <a:buNone/>
            </a:pPr>
            <a:endParaRPr lang="hu-HU" sz="2000" dirty="0">
              <a:latin typeface="Arial Narrow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857356" y="1500174"/>
            <a:ext cx="6611966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model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a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used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1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objects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 that domain and 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9250" marR="0" lvl="1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relations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between them.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24707:2007 Common logic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Standard:</a:t>
            </a:r>
          </a:p>
          <a:p>
            <a:pPr>
              <a:buNone/>
            </a:pPr>
            <a:r>
              <a:rPr lang="en-US" dirty="0" smtClean="0"/>
              <a:t>Information technology — Common Logic (CL): a framework for a family of logic-based languages</a:t>
            </a:r>
          </a:p>
          <a:p>
            <a:r>
              <a:rPr lang="hu-HU" dirty="0" smtClean="0"/>
              <a:t>F</a:t>
            </a:r>
            <a:r>
              <a:rPr lang="en-US" dirty="0" err="1" smtClean="0"/>
              <a:t>ramework</a:t>
            </a:r>
            <a:r>
              <a:rPr lang="en-US" dirty="0" smtClean="0"/>
              <a:t> for a family of logic languages, </a:t>
            </a:r>
            <a:endParaRPr lang="hu-HU" dirty="0" smtClean="0"/>
          </a:p>
          <a:p>
            <a:pPr lvl="1"/>
            <a:r>
              <a:rPr lang="en-US" dirty="0" smtClean="0"/>
              <a:t>based on </a:t>
            </a:r>
            <a:r>
              <a:rPr lang="en-US" dirty="0" smtClean="0">
                <a:solidFill>
                  <a:srgbClr val="C00000"/>
                </a:solidFill>
              </a:rPr>
              <a:t>first-order logic</a:t>
            </a:r>
            <a:r>
              <a:rPr lang="en-US" dirty="0" smtClean="0"/>
              <a:t>, </a:t>
            </a:r>
            <a:endParaRPr lang="hu-HU" dirty="0" smtClean="0"/>
          </a:p>
          <a:p>
            <a:pPr lvl="1"/>
            <a:r>
              <a:rPr lang="en-US" dirty="0" smtClean="0"/>
              <a:t>Exchange of knowledge in </a:t>
            </a:r>
            <a:r>
              <a:rPr lang="hu-HU" dirty="0" smtClean="0"/>
              <a:t>IT</a:t>
            </a:r>
            <a:r>
              <a:rPr lang="en-US" dirty="0" smtClean="0"/>
              <a:t> systems.</a:t>
            </a:r>
          </a:p>
          <a:p>
            <a:r>
              <a:rPr lang="hu-HU" dirty="0" err="1" smtClean="0"/>
              <a:t>Supports</a:t>
            </a:r>
            <a:r>
              <a:rPr lang="en-US" dirty="0" smtClean="0"/>
              <a:t> different syntactic forms</a:t>
            </a:r>
            <a:r>
              <a:rPr lang="hu-HU" dirty="0" smtClean="0"/>
              <a:t> (</a:t>
            </a:r>
            <a:r>
              <a:rPr lang="en-US" dirty="0" smtClean="0"/>
              <a:t>dialects</a:t>
            </a:r>
            <a:r>
              <a:rPr lang="hu-HU" dirty="0" smtClean="0"/>
              <a:t>)</a:t>
            </a:r>
            <a:r>
              <a:rPr lang="en-US" dirty="0" smtClean="0"/>
              <a:t>. </a:t>
            </a:r>
            <a:endParaRPr lang="hu-HU" dirty="0" smtClean="0"/>
          </a:p>
          <a:p>
            <a:pPr lvl="1"/>
            <a:r>
              <a:rPr lang="en-US" dirty="0" smtClean="0"/>
              <a:t>syntactic </a:t>
            </a:r>
            <a:r>
              <a:rPr lang="hu-HU" dirty="0" smtClean="0"/>
              <a:t>CL </a:t>
            </a:r>
            <a:r>
              <a:rPr lang="en-US" dirty="0" smtClean="0"/>
              <a:t>conformance </a:t>
            </a:r>
            <a:r>
              <a:rPr lang="hu-HU" dirty="0" smtClean="0"/>
              <a:t>of </a:t>
            </a:r>
            <a:r>
              <a:rPr lang="en-US" dirty="0" smtClean="0"/>
              <a:t>dialect </a:t>
            </a:r>
            <a:r>
              <a:rPr lang="hu-HU" dirty="0" smtClean="0"/>
              <a:t>-&gt; </a:t>
            </a:r>
            <a:r>
              <a:rPr lang="en-US" dirty="0" smtClean="0"/>
              <a:t>CL semantics for free</a:t>
            </a:r>
            <a:endParaRPr lang="hu-HU" dirty="0" smtClean="0"/>
          </a:p>
          <a:p>
            <a:pPr lvl="1"/>
            <a:r>
              <a:rPr lang="en-US" dirty="0" smtClean="0"/>
              <a:t>all CL dialects are equivalent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mechanical </a:t>
            </a:r>
            <a:r>
              <a:rPr lang="en-US" dirty="0" err="1" smtClean="0"/>
              <a:t>translat</a:t>
            </a:r>
            <a:r>
              <a:rPr lang="hu-HU" dirty="0" smtClean="0"/>
              <a:t>ion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26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Example: part of the security ontology</a:t>
            </a:r>
            <a:endParaRPr lang="en-US" dirty="0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492505"/>
            <a:ext cx="4286280" cy="4931527"/>
          </a:xfrm>
        </p:spPr>
      </p:pic>
      <p:sp>
        <p:nvSpPr>
          <p:cNvPr id="5" name="Szövegdoboz 4"/>
          <p:cNvSpPr txBox="1"/>
          <p:nvPr/>
        </p:nvSpPr>
        <p:spPr>
          <a:xfrm>
            <a:off x="4572000" y="314324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i="1" dirty="0" smtClean="0"/>
              <a:t>Herzog</a:t>
            </a:r>
            <a:r>
              <a:rPr lang="hu-HU" i="1" dirty="0" smtClean="0"/>
              <a:t> et </a:t>
            </a:r>
            <a:r>
              <a:rPr lang="hu-HU" i="1" dirty="0" err="1" smtClean="0"/>
              <a:t>al</a:t>
            </a:r>
            <a:r>
              <a:rPr lang="hu-HU" i="1" dirty="0" smtClean="0"/>
              <a:t>:</a:t>
            </a:r>
            <a:r>
              <a:rPr lang="hu-HU" dirty="0" smtClean="0"/>
              <a:t> </a:t>
            </a:r>
          </a:p>
          <a:p>
            <a:pPr marL="342900" indent="-342900"/>
            <a:r>
              <a:rPr lang="en-US" b="1" dirty="0" smtClean="0"/>
              <a:t>An Ontology of</a:t>
            </a:r>
            <a:r>
              <a:rPr lang="hu-HU" b="1" dirty="0" smtClean="0"/>
              <a:t> </a:t>
            </a:r>
            <a:r>
              <a:rPr lang="en-US" b="1" dirty="0" smtClean="0"/>
              <a:t>Information Security</a:t>
            </a:r>
            <a:r>
              <a:rPr lang="hu-HU" b="1" dirty="0" smtClean="0"/>
              <a:t> </a:t>
            </a:r>
          </a:p>
          <a:p>
            <a:r>
              <a:rPr lang="en-US" dirty="0" err="1" smtClean="0"/>
              <a:t>Int</a:t>
            </a:r>
            <a:r>
              <a:rPr lang="hu-HU" dirty="0" smtClean="0"/>
              <a:t>.</a:t>
            </a:r>
            <a:r>
              <a:rPr lang="en-US" dirty="0" smtClean="0"/>
              <a:t> J</a:t>
            </a:r>
            <a:r>
              <a:rPr lang="hu-HU" dirty="0" smtClean="0"/>
              <a:t>.</a:t>
            </a:r>
            <a:r>
              <a:rPr lang="en-US" dirty="0" smtClean="0"/>
              <a:t> of </a:t>
            </a:r>
            <a:r>
              <a:rPr lang="en-US" dirty="0" err="1" smtClean="0"/>
              <a:t>Inf</a:t>
            </a:r>
            <a:r>
              <a:rPr lang="hu-HU" dirty="0" smtClean="0"/>
              <a:t>.</a:t>
            </a:r>
            <a:r>
              <a:rPr lang="en-US" dirty="0" smtClean="0"/>
              <a:t> Security and Privacy</a:t>
            </a:r>
            <a:r>
              <a:rPr lang="hu-HU" dirty="0" smtClean="0"/>
              <a:t> (</a:t>
            </a:r>
            <a:r>
              <a:rPr lang="en-US" dirty="0" smtClean="0"/>
              <a:t>1</a:t>
            </a:r>
            <a:r>
              <a:rPr lang="hu-HU" dirty="0" smtClean="0"/>
              <a:t>), </a:t>
            </a:r>
            <a:r>
              <a:rPr lang="en-US" dirty="0" smtClean="0"/>
              <a:t>4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/</a:t>
            </a:r>
            <a:r>
              <a:rPr lang="hu-HU" dirty="0" err="1" smtClean="0"/>
              <a:t>sw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metamodels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concepts to graphical engineering languages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18524-110E-4952-A83F-CBCD3EAA24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GT-VMT '07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obbra nyíl 4"/>
          <p:cNvSpPr/>
          <p:nvPr/>
        </p:nvSpPr>
        <p:spPr>
          <a:xfrm rot="20251607">
            <a:off x="1116198" y="1274868"/>
            <a:ext cx="2391747" cy="6096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4" descr="bepshot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Jobbra nyíl 5"/>
          <p:cNvSpPr/>
          <p:nvPr/>
        </p:nvSpPr>
        <p:spPr>
          <a:xfrm rot="8159529">
            <a:off x="2494971" y="1325226"/>
            <a:ext cx="1648348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obbra nyíl 6"/>
          <p:cNvSpPr/>
          <p:nvPr/>
        </p:nvSpPr>
        <p:spPr>
          <a:xfrm rot="3353401">
            <a:off x="4149022" y="1090750"/>
            <a:ext cx="1790367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zis 3"/>
          <p:cNvSpPr/>
          <p:nvPr/>
        </p:nvSpPr>
        <p:spPr>
          <a:xfrm>
            <a:off x="3200400" y="228600"/>
            <a:ext cx="21336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Metamodel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6019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 err="1"/>
              <a:t>Automatic</a:t>
            </a:r>
            <a:r>
              <a:rPr lang="hu-HU" sz="2400" dirty="0"/>
              <a:t> V&amp;V of </a:t>
            </a:r>
            <a:r>
              <a:rPr lang="hu-HU" sz="2400" dirty="0" err="1"/>
              <a:t>DSLs</a:t>
            </a:r>
            <a:r>
              <a:rPr lang="en-US" sz="2400" b="1" dirty="0"/>
              <a:t>	     </a:t>
            </a:r>
            <a:r>
              <a:rPr lang="hu-HU" sz="2400" dirty="0"/>
              <a:t>				</a:t>
            </a:r>
            <a:fld id="{640E755E-ADEE-485F-B4B7-0F25181F1BE3}" type="slidenum">
              <a:rPr lang="hu-HU" sz="2400"/>
              <a:pPr>
                <a:spcBef>
                  <a:spcPct val="50000"/>
                </a:spcBef>
              </a:pPr>
              <a:t>29</a:t>
            </a:fld>
            <a:r>
              <a:rPr lang="en-US" sz="2400" dirty="0"/>
              <a:t> of </a:t>
            </a:r>
            <a:r>
              <a:rPr lang="hu-HU" sz="2400" dirty="0"/>
              <a:t>34</a:t>
            </a:r>
            <a:endParaRPr lang="en-US" sz="2400" dirty="0"/>
          </a:p>
        </p:txBody>
      </p:sp>
      <p:sp>
        <p:nvSpPr>
          <p:cNvPr id="10" name="Téglalap 9"/>
          <p:cNvSpPr/>
          <p:nvPr/>
        </p:nvSpPr>
        <p:spPr>
          <a:xfrm>
            <a:off x="381000" y="1981200"/>
            <a:ext cx="1371600" cy="3276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229600" y="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5D7F3-726B-4AC2-B4D3-EFACE22D38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32130" name="Picture 2" descr="C:\Users\Pataric\Desktop\DSCF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8102"/>
            <a:ext cx="4801174" cy="6401566"/>
          </a:xfrm>
          <a:prstGeom prst="rect">
            <a:avLst/>
          </a:prstGeom>
          <a:noFill/>
        </p:spPr>
      </p:pic>
      <p:pic>
        <p:nvPicPr>
          <p:cNvPr id="432131" name="Picture 3" descr="C:\Users\Pataric\Desktop\kivol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8114"/>
            <a:ext cx="5500694" cy="4174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9074"/>
            <a:ext cx="5500694" cy="220979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Birth</a:t>
            </a:r>
            <a:r>
              <a:rPr lang="hu-HU" dirty="0" smtClean="0"/>
              <a:t> house of</a:t>
            </a:r>
            <a:br>
              <a:rPr lang="hu-HU" dirty="0" smtClean="0"/>
            </a:br>
            <a:r>
              <a:rPr lang="hu-HU" dirty="0" smtClean="0"/>
              <a:t>John von Neumann</a:t>
            </a:r>
            <a:br>
              <a:rPr lang="hu-H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Language specialization </a:t>
            </a:r>
            <a:r>
              <a:rPr lang="en-US" sz="4000" dirty="0" err="1" smtClean="0"/>
              <a:t>pyramide</a:t>
            </a:r>
            <a:endParaRPr lang="en-US" sz="4000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sz="half" idx="1"/>
          </p:nvPr>
        </p:nvGraphicFramePr>
        <p:xfrm>
          <a:off x="0" y="908050"/>
          <a:ext cx="3786182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1E494-B5E4-41E1-9A46-E0AA32ADB09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1905000" y="928670"/>
          <a:ext cx="27860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4857752" y="908050"/>
            <a:ext cx="4286248" cy="5568950"/>
          </a:xfrm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Domain </a:t>
            </a:r>
            <a:r>
              <a:rPr lang="hu-HU" dirty="0" err="1" smtClean="0">
                <a:solidFill>
                  <a:srgbClr val="C00000"/>
                </a:solidFill>
              </a:rPr>
              <a:t>specific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notations</a:t>
            </a:r>
            <a:endParaRPr lang="hu-HU" dirty="0" smtClean="0">
              <a:solidFill>
                <a:srgbClr val="C00000"/>
              </a:solidFill>
            </a:endParaRP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Native</a:t>
            </a:r>
            <a:r>
              <a:rPr lang="hu-HU" dirty="0" smtClean="0"/>
              <a:t>” </a:t>
            </a:r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modeler</a:t>
            </a:r>
            <a:endParaRPr lang="hu-HU" dirty="0" smtClean="0"/>
          </a:p>
          <a:p>
            <a:pPr lvl="1"/>
            <a:r>
              <a:rPr lang="hu-HU" dirty="0" err="1" smtClean="0"/>
              <a:t>Compact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endParaRPr lang="hu-HU" dirty="0" smtClean="0"/>
          </a:p>
          <a:p>
            <a:pPr lvl="1"/>
            <a:r>
              <a:rPr lang="hu-HU" dirty="0" err="1" smtClean="0"/>
              <a:t>Productivity</a:t>
            </a:r>
            <a:r>
              <a:rPr lang="hu-HU" dirty="0" smtClean="0"/>
              <a:t> ▲</a:t>
            </a:r>
          </a:p>
          <a:p>
            <a:pPr lvl="1"/>
            <a:r>
              <a:rPr lang="hu-HU" dirty="0" smtClean="0"/>
              <a:t>Design </a:t>
            </a:r>
            <a:r>
              <a:rPr lang="hu-HU" dirty="0" err="1" smtClean="0"/>
              <a:t>faults</a:t>
            </a:r>
            <a:r>
              <a:rPr lang="hu-HU" dirty="0" smtClean="0"/>
              <a:t>▼</a:t>
            </a:r>
          </a:p>
          <a:p>
            <a:pPr lvl="1"/>
            <a:r>
              <a:rPr lang="hu-HU" dirty="0" smtClean="0"/>
              <a:t>IP </a:t>
            </a:r>
            <a:r>
              <a:rPr lang="hu-HU" dirty="0" err="1" smtClean="0"/>
              <a:t>reusability</a:t>
            </a:r>
            <a:r>
              <a:rPr lang="hu-HU" dirty="0" smtClean="0"/>
              <a:t> ▲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IP </a:t>
            </a:r>
            <a:r>
              <a:rPr lang="hu-HU" dirty="0" err="1" smtClean="0">
                <a:solidFill>
                  <a:srgbClr val="C00000"/>
                </a:solidFill>
              </a:rPr>
              <a:t>reuse</a:t>
            </a:r>
            <a:endParaRPr lang="hu-HU" dirty="0" smtClean="0">
              <a:solidFill>
                <a:srgbClr val="C00000"/>
              </a:solidFill>
            </a:endParaRPr>
          </a:p>
          <a:p>
            <a:pPr lvl="1"/>
            <a:r>
              <a:rPr lang="hu-HU" dirty="0" err="1" smtClean="0"/>
              <a:t>Standards</a:t>
            </a:r>
            <a:endParaRPr lang="hu-HU" dirty="0" smtClean="0"/>
          </a:p>
          <a:p>
            <a:pPr lvl="1"/>
            <a:r>
              <a:rPr lang="hu-HU" dirty="0" err="1" smtClean="0"/>
              <a:t>Models</a:t>
            </a:r>
            <a:endParaRPr lang="hu-HU" dirty="0" smtClean="0"/>
          </a:p>
          <a:p>
            <a:pPr lvl="1"/>
            <a:r>
              <a:rPr lang="hu-HU" dirty="0" err="1" smtClean="0"/>
              <a:t>Components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 err="1"/>
              <a:t>Automatic</a:t>
            </a:r>
            <a:r>
              <a:rPr lang="hu-HU" sz="2400" dirty="0"/>
              <a:t> V&amp;V of </a:t>
            </a:r>
            <a:r>
              <a:rPr lang="hu-HU" sz="2400" dirty="0" err="1"/>
              <a:t>DSLs</a:t>
            </a:r>
            <a:r>
              <a:rPr lang="en-US" sz="2400" b="1" dirty="0"/>
              <a:t>	     </a:t>
            </a:r>
            <a:r>
              <a:rPr lang="hu-HU" sz="2400" dirty="0"/>
              <a:t>				</a:t>
            </a:r>
            <a:fld id="{640E755E-ADEE-485F-B4B7-0F25181F1BE3}" type="slidenum">
              <a:rPr lang="hu-HU" sz="2400"/>
              <a:pPr>
                <a:spcBef>
                  <a:spcPct val="50000"/>
                </a:spcBef>
              </a:pPr>
              <a:t>30</a:t>
            </a:fld>
            <a:r>
              <a:rPr lang="en-US" sz="2400" dirty="0"/>
              <a:t> of </a:t>
            </a:r>
            <a:r>
              <a:rPr lang="hu-HU" sz="2400" dirty="0"/>
              <a:t>34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Designing Modeling Languages</a:t>
            </a:r>
            <a:endParaRPr lang="hu-HU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Metamodeling: Design methodology of modeling languages</a:t>
            </a:r>
          </a:p>
          <a:p>
            <a:r>
              <a:rPr lang="hu-HU" smtClean="0"/>
              <a:t>Metamodel: model of a modeling language</a:t>
            </a:r>
          </a:p>
          <a:p>
            <a:r>
              <a:rPr lang="hu-HU" smtClean="0"/>
              <a:t>Features:</a:t>
            </a:r>
          </a:p>
          <a:p>
            <a:pPr lvl="1"/>
            <a:r>
              <a:rPr lang="hu-HU" smtClean="0"/>
              <a:t>Concrete syntax</a:t>
            </a:r>
          </a:p>
          <a:p>
            <a:pPr lvl="1"/>
            <a:r>
              <a:rPr lang="hu-HU" smtClean="0"/>
              <a:t>Abstract syntax</a:t>
            </a:r>
          </a:p>
          <a:p>
            <a:pPr lvl="1"/>
            <a:r>
              <a:rPr lang="hu-HU" smtClean="0"/>
              <a:t>Well-formedness rules</a:t>
            </a:r>
          </a:p>
          <a:p>
            <a:pPr lvl="1"/>
            <a:r>
              <a:rPr lang="hu-HU" smtClean="0"/>
              <a:t>Semantics</a:t>
            </a:r>
          </a:p>
          <a:p>
            <a:pPr lvl="1"/>
            <a:r>
              <a:rPr lang="hu-HU" smtClean="0"/>
              <a:t>Mappings to other languages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D277D-1EF7-4842-A672-6D9E475BF75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GT-VMT '07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FD30F-11E3-4B38-860B-0AEDB7B9F7A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3489325"/>
            <a:ext cx="7696200" cy="3216275"/>
            <a:chOff x="48" y="2198"/>
            <a:chExt cx="4848" cy="2026"/>
          </a:xfrm>
        </p:grpSpPr>
        <p:sp>
          <p:nvSpPr>
            <p:cNvPr id="41005" name="Rectangle 3"/>
            <p:cNvSpPr>
              <a:spLocks noChangeArrowheads="1"/>
            </p:cNvSpPr>
            <p:nvPr/>
          </p:nvSpPr>
          <p:spPr bwMode="auto">
            <a:xfrm>
              <a:off x="816" y="2448"/>
              <a:ext cx="1872" cy="144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u-HU" b="0">
                <a:latin typeface="Arial" charset="0"/>
              </a:endParaRPr>
            </a:p>
          </p:txBody>
        </p:sp>
        <p:sp>
          <p:nvSpPr>
            <p:cNvPr id="41006" name="Line 4"/>
            <p:cNvSpPr>
              <a:spLocks noChangeShapeType="1"/>
            </p:cNvSpPr>
            <p:nvPr/>
          </p:nvSpPr>
          <p:spPr bwMode="auto">
            <a:xfrm>
              <a:off x="1872" y="3216"/>
              <a:ext cx="3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Line 5"/>
            <p:cNvSpPr>
              <a:spLocks noChangeShapeType="1"/>
            </p:cNvSpPr>
            <p:nvPr/>
          </p:nvSpPr>
          <p:spPr bwMode="auto">
            <a:xfrm flipH="1">
              <a:off x="1296" y="3216"/>
              <a:ext cx="3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AutoShape 6"/>
            <p:cNvSpPr>
              <a:spLocks noChangeArrowheads="1"/>
            </p:cNvSpPr>
            <p:nvPr/>
          </p:nvSpPr>
          <p:spPr bwMode="auto">
            <a:xfrm>
              <a:off x="1008" y="350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t1</a:t>
              </a:r>
            </a:p>
          </p:txBody>
        </p:sp>
        <p:sp>
          <p:nvSpPr>
            <p:cNvPr id="41009" name="AutoShape 7"/>
            <p:cNvSpPr>
              <a:spLocks noChangeArrowheads="1"/>
            </p:cNvSpPr>
            <p:nvPr/>
          </p:nvSpPr>
          <p:spPr bwMode="auto">
            <a:xfrm>
              <a:off x="1632" y="350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s2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0" name="AutoShape 8"/>
            <p:cNvSpPr>
              <a:spLocks noChangeArrowheads="1"/>
            </p:cNvSpPr>
            <p:nvPr/>
          </p:nvSpPr>
          <p:spPr bwMode="auto">
            <a:xfrm>
              <a:off x="2256" y="350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t2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1" name="AutoShape 9"/>
            <p:cNvSpPr>
              <a:spLocks noChangeArrowheads="1"/>
            </p:cNvSpPr>
            <p:nvPr/>
          </p:nvSpPr>
          <p:spPr bwMode="auto">
            <a:xfrm>
              <a:off x="1008" y="302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s1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2" name="AutoShape 10"/>
            <p:cNvSpPr>
              <a:spLocks noChangeArrowheads="1"/>
            </p:cNvSpPr>
            <p:nvPr/>
          </p:nvSpPr>
          <p:spPr bwMode="auto">
            <a:xfrm>
              <a:off x="1632" y="302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a1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3" name="AutoShape 11"/>
            <p:cNvSpPr>
              <a:spLocks noChangeArrowheads="1"/>
            </p:cNvSpPr>
            <p:nvPr/>
          </p:nvSpPr>
          <p:spPr bwMode="auto">
            <a:xfrm>
              <a:off x="2256" y="302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s3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4" name="AutoShape 12"/>
            <p:cNvSpPr>
              <a:spLocks noChangeArrowheads="1"/>
            </p:cNvSpPr>
            <p:nvPr/>
          </p:nvSpPr>
          <p:spPr bwMode="auto">
            <a:xfrm>
              <a:off x="1632" y="2544"/>
              <a:ext cx="288" cy="24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ahoma" pitchFamily="34" charset="0"/>
                </a:rPr>
                <a:t>t3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15" name="Line 13"/>
            <p:cNvSpPr>
              <a:spLocks noChangeShapeType="1"/>
            </p:cNvSpPr>
            <p:nvPr/>
          </p:nvSpPr>
          <p:spPr bwMode="auto">
            <a:xfrm flipV="1">
              <a:off x="1776" y="278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14"/>
            <p:cNvSpPr>
              <a:spLocks noChangeShapeType="1"/>
            </p:cNvSpPr>
            <p:nvPr/>
          </p:nvSpPr>
          <p:spPr bwMode="auto">
            <a:xfrm flipV="1">
              <a:off x="1920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15"/>
            <p:cNvSpPr>
              <a:spLocks noChangeShapeType="1"/>
            </p:cNvSpPr>
            <p:nvPr/>
          </p:nvSpPr>
          <p:spPr bwMode="auto">
            <a:xfrm>
              <a:off x="1776" y="326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16"/>
            <p:cNvSpPr>
              <a:spLocks noChangeShapeType="1"/>
            </p:cNvSpPr>
            <p:nvPr/>
          </p:nvSpPr>
          <p:spPr bwMode="auto">
            <a:xfrm flipH="1" flipV="1">
              <a:off x="1296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Text Box 17"/>
            <p:cNvSpPr txBox="1">
              <a:spLocks noChangeArrowheads="1"/>
            </p:cNvSpPr>
            <p:nvPr/>
          </p:nvSpPr>
          <p:spPr bwMode="auto">
            <a:xfrm>
              <a:off x="1968" y="29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st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20" name="Text Box 18"/>
            <p:cNvSpPr txBox="1">
              <a:spLocks noChangeArrowheads="1"/>
            </p:cNvSpPr>
            <p:nvPr/>
          </p:nvSpPr>
          <p:spPr bwMode="auto">
            <a:xfrm>
              <a:off x="1392" y="29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st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21" name="Text Box 19"/>
            <p:cNvSpPr txBox="1">
              <a:spLocks noChangeArrowheads="1"/>
            </p:cNvSpPr>
            <p:nvPr/>
          </p:nvSpPr>
          <p:spPr bwMode="auto">
            <a:xfrm>
              <a:off x="1584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st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22" name="Text Box 20"/>
            <p:cNvSpPr txBox="1">
              <a:spLocks noChangeArrowheads="1"/>
            </p:cNvSpPr>
            <p:nvPr/>
          </p:nvSpPr>
          <p:spPr bwMode="auto">
            <a:xfrm>
              <a:off x="206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23" name="Text Box 21"/>
            <p:cNvSpPr txBox="1">
              <a:spLocks noChangeArrowheads="1"/>
            </p:cNvSpPr>
            <p:nvPr/>
          </p:nvSpPr>
          <p:spPr bwMode="auto">
            <a:xfrm>
              <a:off x="1296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24" name="Line 22"/>
            <p:cNvSpPr>
              <a:spLocks noChangeShapeType="1"/>
            </p:cNvSpPr>
            <p:nvPr/>
          </p:nvSpPr>
          <p:spPr bwMode="auto">
            <a:xfrm flipV="1">
              <a:off x="1152" y="326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23"/>
            <p:cNvSpPr>
              <a:spLocks noChangeShapeType="1"/>
            </p:cNvSpPr>
            <p:nvPr/>
          </p:nvSpPr>
          <p:spPr bwMode="auto">
            <a:xfrm flipV="1">
              <a:off x="2400" y="326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24"/>
            <p:cNvSpPr>
              <a:spLocks noChangeShapeType="1"/>
            </p:cNvSpPr>
            <p:nvPr/>
          </p:nvSpPr>
          <p:spPr bwMode="auto">
            <a:xfrm flipV="1">
              <a:off x="1296" y="36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25"/>
            <p:cNvSpPr>
              <a:spLocks noChangeShapeType="1"/>
            </p:cNvSpPr>
            <p:nvPr/>
          </p:nvSpPr>
          <p:spPr bwMode="auto">
            <a:xfrm flipH="1" flipV="1">
              <a:off x="1920" y="364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26"/>
            <p:cNvSpPr>
              <a:spLocks noChangeShapeType="1"/>
            </p:cNvSpPr>
            <p:nvPr/>
          </p:nvSpPr>
          <p:spPr bwMode="auto">
            <a:xfrm>
              <a:off x="1920" y="2640"/>
              <a:ext cx="48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27"/>
            <p:cNvSpPr>
              <a:spLocks noChangeShapeType="1"/>
            </p:cNvSpPr>
            <p:nvPr/>
          </p:nvSpPr>
          <p:spPr bwMode="auto">
            <a:xfrm flipH="1">
              <a:off x="1152" y="2640"/>
              <a:ext cx="48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Text Box 28"/>
            <p:cNvSpPr txBox="1">
              <a:spLocks noChangeArrowheads="1"/>
            </p:cNvSpPr>
            <p:nvPr/>
          </p:nvSpPr>
          <p:spPr bwMode="auto">
            <a:xfrm>
              <a:off x="960" y="33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fr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1" name="Text Box 29"/>
            <p:cNvSpPr txBox="1">
              <a:spLocks noChangeArrowheads="1"/>
            </p:cNvSpPr>
            <p:nvPr/>
          </p:nvSpPr>
          <p:spPr bwMode="auto">
            <a:xfrm>
              <a:off x="2016" y="36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fr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2" name="Text Box 30"/>
            <p:cNvSpPr txBox="1">
              <a:spLocks noChangeArrowheads="1"/>
            </p:cNvSpPr>
            <p:nvPr/>
          </p:nvSpPr>
          <p:spPr bwMode="auto">
            <a:xfrm>
              <a:off x="1344" y="36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to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3" name="Text Box 31"/>
            <p:cNvSpPr txBox="1">
              <a:spLocks noChangeArrowheads="1"/>
            </p:cNvSpPr>
            <p:nvPr/>
          </p:nvSpPr>
          <p:spPr bwMode="auto">
            <a:xfrm>
              <a:off x="2400" y="33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to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4" name="Text Box 32"/>
            <p:cNvSpPr txBox="1">
              <a:spLocks noChangeArrowheads="1"/>
            </p:cNvSpPr>
            <p:nvPr/>
          </p:nvSpPr>
          <p:spPr bwMode="auto">
            <a:xfrm>
              <a:off x="2160" y="264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to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5" name="Text Box 33"/>
            <p:cNvSpPr txBox="1">
              <a:spLocks noChangeArrowheads="1"/>
            </p:cNvSpPr>
            <p:nvPr/>
          </p:nvSpPr>
          <p:spPr bwMode="auto">
            <a:xfrm>
              <a:off x="1200" y="264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fr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6" name="Arc 34"/>
            <p:cNvSpPr>
              <a:spLocks/>
            </p:cNvSpPr>
            <p:nvPr/>
          </p:nvSpPr>
          <p:spPr bwMode="auto">
            <a:xfrm>
              <a:off x="1488" y="2880"/>
              <a:ext cx="192" cy="145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145 h 21600"/>
                <a:gd name="T4" fmla="*/ 0 w 21600"/>
                <a:gd name="T5" fmla="*/ 14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Arc 35"/>
            <p:cNvSpPr>
              <a:spLocks/>
            </p:cNvSpPr>
            <p:nvPr/>
          </p:nvSpPr>
          <p:spPr bwMode="auto">
            <a:xfrm flipH="1">
              <a:off x="1296" y="2880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Text Box 36"/>
            <p:cNvSpPr txBox="1">
              <a:spLocks noChangeArrowheads="1"/>
            </p:cNvSpPr>
            <p:nvPr/>
          </p:nvSpPr>
          <p:spPr bwMode="auto">
            <a:xfrm>
              <a:off x="1440" y="2736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curr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39" name="Rectangle 37"/>
            <p:cNvSpPr>
              <a:spLocks noChangeArrowheads="1"/>
            </p:cNvSpPr>
            <p:nvPr/>
          </p:nvSpPr>
          <p:spPr bwMode="auto">
            <a:xfrm>
              <a:off x="3024" y="2448"/>
              <a:ext cx="1872" cy="144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u-HU" b="0">
                <a:latin typeface="Arial" charset="0"/>
              </a:endParaRPr>
            </a:p>
          </p:txBody>
        </p:sp>
        <p:sp>
          <p:nvSpPr>
            <p:cNvPr id="41040" name="Rectangle 38"/>
            <p:cNvSpPr>
              <a:spLocks noChangeArrowheads="1"/>
            </p:cNvSpPr>
            <p:nvPr/>
          </p:nvSpPr>
          <p:spPr bwMode="auto">
            <a:xfrm>
              <a:off x="3264" y="2592"/>
              <a:ext cx="1392" cy="115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u-HU" b="0">
                <a:latin typeface="Arial" charset="0"/>
              </a:endParaRPr>
            </a:p>
          </p:txBody>
        </p:sp>
        <p:sp>
          <p:nvSpPr>
            <p:cNvPr id="41041" name="Oval 39"/>
            <p:cNvSpPr>
              <a:spLocks noChangeArrowheads="1"/>
            </p:cNvSpPr>
            <p:nvPr/>
          </p:nvSpPr>
          <p:spPr bwMode="auto">
            <a:xfrm>
              <a:off x="4128" y="3408"/>
              <a:ext cx="240" cy="240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s2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42" name="Line 40"/>
            <p:cNvSpPr>
              <a:spLocks noChangeShapeType="1"/>
            </p:cNvSpPr>
            <p:nvPr/>
          </p:nvSpPr>
          <p:spPr bwMode="auto">
            <a:xfrm>
              <a:off x="3600" y="3216"/>
              <a:ext cx="528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41"/>
            <p:cNvSpPr>
              <a:spLocks noChangeArrowheads="1"/>
            </p:cNvSpPr>
            <p:nvPr/>
          </p:nvSpPr>
          <p:spPr bwMode="auto">
            <a:xfrm>
              <a:off x="4128" y="2688"/>
              <a:ext cx="240" cy="240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s3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44" name="Line 42"/>
            <p:cNvSpPr>
              <a:spLocks noChangeShapeType="1"/>
            </p:cNvSpPr>
            <p:nvPr/>
          </p:nvSpPr>
          <p:spPr bwMode="auto">
            <a:xfrm flipV="1">
              <a:off x="3552" y="2832"/>
              <a:ext cx="57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43"/>
            <p:cNvSpPr>
              <a:spLocks noChangeArrowheads="1"/>
            </p:cNvSpPr>
            <p:nvPr/>
          </p:nvSpPr>
          <p:spPr bwMode="auto">
            <a:xfrm>
              <a:off x="3408" y="3024"/>
              <a:ext cx="240" cy="240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s1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46" name="Line 44"/>
            <p:cNvSpPr>
              <a:spLocks noChangeShapeType="1"/>
            </p:cNvSpPr>
            <p:nvPr/>
          </p:nvSpPr>
          <p:spPr bwMode="auto">
            <a:xfrm flipV="1">
              <a:off x="4224" y="2928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Text Box 45"/>
            <p:cNvSpPr txBox="1">
              <a:spLocks noChangeArrowheads="1"/>
            </p:cNvSpPr>
            <p:nvPr/>
          </p:nvSpPr>
          <p:spPr bwMode="auto">
            <a:xfrm>
              <a:off x="3696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t1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48" name="Text Box 46"/>
            <p:cNvSpPr txBox="1">
              <a:spLocks noChangeArrowheads="1"/>
            </p:cNvSpPr>
            <p:nvPr/>
          </p:nvSpPr>
          <p:spPr bwMode="auto">
            <a:xfrm>
              <a:off x="4272" y="307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t2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49" name="Text Box 47"/>
            <p:cNvSpPr txBox="1">
              <a:spLocks noChangeArrowheads="1"/>
            </p:cNvSpPr>
            <p:nvPr/>
          </p:nvSpPr>
          <p:spPr bwMode="auto">
            <a:xfrm>
              <a:off x="3648" y="278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t3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50" name="Text Box 48"/>
            <p:cNvSpPr txBox="1">
              <a:spLocks noChangeArrowheads="1"/>
            </p:cNvSpPr>
            <p:nvPr/>
          </p:nvSpPr>
          <p:spPr bwMode="auto">
            <a:xfrm>
              <a:off x="3312" y="264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a1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1051" name="Line 49"/>
            <p:cNvSpPr>
              <a:spLocks noChangeShapeType="1"/>
            </p:cNvSpPr>
            <p:nvPr/>
          </p:nvSpPr>
          <p:spPr bwMode="auto">
            <a:xfrm>
              <a:off x="3504" y="2832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Text Box 50"/>
            <p:cNvSpPr txBox="1">
              <a:spLocks noChangeArrowheads="1"/>
            </p:cNvSpPr>
            <p:nvPr/>
          </p:nvSpPr>
          <p:spPr bwMode="auto">
            <a:xfrm>
              <a:off x="816" y="3936"/>
              <a:ext cx="1872" cy="28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Abstra</a:t>
              </a:r>
              <a:r>
                <a:rPr lang="hu-HU" b="0">
                  <a:latin typeface="Arial" charset="0"/>
                </a:rPr>
                <a:t>c</a:t>
              </a:r>
              <a:r>
                <a:rPr lang="en-US" b="0">
                  <a:latin typeface="Arial" charset="0"/>
                </a:rPr>
                <a:t>t </a:t>
              </a:r>
              <a:r>
                <a:rPr lang="hu-HU" b="0">
                  <a:latin typeface="Arial" charset="0"/>
                </a:rPr>
                <a:t>syntax</a:t>
              </a:r>
              <a:endParaRPr lang="en-US" sz="2800" b="0">
                <a:latin typeface="Arial" charset="0"/>
              </a:endParaRPr>
            </a:p>
          </p:txBody>
        </p:sp>
        <p:sp>
          <p:nvSpPr>
            <p:cNvPr id="41053" name="Text Box 51"/>
            <p:cNvSpPr txBox="1">
              <a:spLocks noChangeArrowheads="1"/>
            </p:cNvSpPr>
            <p:nvPr/>
          </p:nvSpPr>
          <p:spPr bwMode="auto">
            <a:xfrm>
              <a:off x="3024" y="3936"/>
              <a:ext cx="1872" cy="28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0">
                  <a:latin typeface="Arial" charset="0"/>
                </a:rPr>
                <a:t>Concrete</a:t>
              </a:r>
              <a:r>
                <a:rPr lang="en-US" b="0">
                  <a:latin typeface="Arial" charset="0"/>
                </a:rPr>
                <a:t> s</a:t>
              </a:r>
              <a:r>
                <a:rPr lang="hu-HU" b="0">
                  <a:latin typeface="Arial" charset="0"/>
                </a:rPr>
                <a:t>yntax</a:t>
              </a:r>
              <a:endParaRPr lang="en-US" sz="2800" b="0">
                <a:latin typeface="Arial" charset="0"/>
              </a:endParaRPr>
            </a:p>
          </p:txBody>
        </p:sp>
        <p:sp>
          <p:nvSpPr>
            <p:cNvPr id="41054" name="Text Box 52"/>
            <p:cNvSpPr txBox="1">
              <a:spLocks noChangeArrowheads="1"/>
            </p:cNvSpPr>
            <p:nvPr/>
          </p:nvSpPr>
          <p:spPr bwMode="auto">
            <a:xfrm>
              <a:off x="48" y="2198"/>
              <a:ext cx="92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0">
                  <a:latin typeface="Arial" charset="0"/>
                </a:rPr>
                <a:t>Model level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6200" y="762000"/>
            <a:ext cx="8915400" cy="2743200"/>
            <a:chOff x="48" y="480"/>
            <a:chExt cx="5616" cy="1728"/>
          </a:xfrm>
        </p:grpSpPr>
        <p:sp>
          <p:nvSpPr>
            <p:cNvPr id="40975" name="Line 54"/>
            <p:cNvSpPr>
              <a:spLocks noChangeShapeType="1"/>
            </p:cNvSpPr>
            <p:nvPr/>
          </p:nvSpPr>
          <p:spPr bwMode="auto">
            <a:xfrm>
              <a:off x="144" y="2208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med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6" name="Text Box 55"/>
            <p:cNvSpPr txBox="1">
              <a:spLocks noChangeArrowheads="1"/>
            </p:cNvSpPr>
            <p:nvPr/>
          </p:nvSpPr>
          <p:spPr bwMode="auto">
            <a:xfrm>
              <a:off x="48" y="1910"/>
              <a:ext cx="170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000" b="0">
                  <a:latin typeface="Arial" charset="0"/>
                </a:rPr>
                <a:t>Meta (Language) level</a:t>
              </a:r>
            </a:p>
          </p:txBody>
        </p:sp>
        <p:sp>
          <p:nvSpPr>
            <p:cNvPr id="40977" name="Rectangle 56"/>
            <p:cNvSpPr>
              <a:spLocks noChangeArrowheads="1"/>
            </p:cNvSpPr>
            <p:nvPr/>
          </p:nvSpPr>
          <p:spPr bwMode="auto">
            <a:xfrm>
              <a:off x="1584" y="480"/>
              <a:ext cx="2736" cy="129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Rectangle 57"/>
            <p:cNvSpPr>
              <a:spLocks noChangeArrowheads="1"/>
            </p:cNvSpPr>
            <p:nvPr/>
          </p:nvSpPr>
          <p:spPr bwMode="auto">
            <a:xfrm>
              <a:off x="2640" y="1296"/>
              <a:ext cx="619" cy="384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Text Box 58"/>
            <p:cNvSpPr txBox="1">
              <a:spLocks noChangeArrowheads="1"/>
            </p:cNvSpPr>
            <p:nvPr/>
          </p:nvSpPr>
          <p:spPr bwMode="auto">
            <a:xfrm>
              <a:off x="2592" y="129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>
                  <a:latin typeface="Tahoma" pitchFamily="34" charset="0"/>
                </a:rPr>
                <a:t>State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0980" name="Freeform 59"/>
            <p:cNvSpPr>
              <a:spLocks/>
            </p:cNvSpPr>
            <p:nvPr/>
          </p:nvSpPr>
          <p:spPr bwMode="auto">
            <a:xfrm>
              <a:off x="2652" y="1488"/>
              <a:ext cx="607" cy="49"/>
            </a:xfrm>
            <a:custGeom>
              <a:avLst/>
              <a:gdLst>
                <a:gd name="T0" fmla="*/ 0 w 720"/>
                <a:gd name="T1" fmla="*/ 0 h 1"/>
                <a:gd name="T2" fmla="*/ 720 w 720"/>
                <a:gd name="T3" fmla="*/ 0 h 1"/>
                <a:gd name="T4" fmla="*/ 0 60000 65536"/>
                <a:gd name="T5" fmla="*/ 0 60000 65536"/>
                <a:gd name="T6" fmla="*/ 0 w 720"/>
                <a:gd name="T7" fmla="*/ 0 h 1"/>
                <a:gd name="T8" fmla="*/ 720 w 7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">
                  <a:moveTo>
                    <a:pt x="0" y="0"/>
                  </a:moveTo>
                  <a:lnTo>
                    <a:pt x="72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Rectangle 60"/>
            <p:cNvSpPr>
              <a:spLocks noChangeArrowheads="1"/>
            </p:cNvSpPr>
            <p:nvPr/>
          </p:nvSpPr>
          <p:spPr bwMode="auto">
            <a:xfrm>
              <a:off x="1692" y="1296"/>
              <a:ext cx="611" cy="384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Freeform 61"/>
            <p:cNvSpPr>
              <a:spLocks/>
            </p:cNvSpPr>
            <p:nvPr/>
          </p:nvSpPr>
          <p:spPr bwMode="auto">
            <a:xfrm>
              <a:off x="1692" y="1488"/>
              <a:ext cx="611" cy="49"/>
            </a:xfrm>
            <a:custGeom>
              <a:avLst/>
              <a:gdLst>
                <a:gd name="T0" fmla="*/ 0 w 720"/>
                <a:gd name="T1" fmla="*/ 0 h 1"/>
                <a:gd name="T2" fmla="*/ 720 w 720"/>
                <a:gd name="T3" fmla="*/ 0 h 1"/>
                <a:gd name="T4" fmla="*/ 0 60000 65536"/>
                <a:gd name="T5" fmla="*/ 0 60000 65536"/>
                <a:gd name="T6" fmla="*/ 0 w 720"/>
                <a:gd name="T7" fmla="*/ 0 h 1"/>
                <a:gd name="T8" fmla="*/ 720 w 7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">
                  <a:moveTo>
                    <a:pt x="0" y="0"/>
                  </a:moveTo>
                  <a:lnTo>
                    <a:pt x="72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Text Box 62"/>
            <p:cNvSpPr txBox="1">
              <a:spLocks noChangeArrowheads="1"/>
            </p:cNvSpPr>
            <p:nvPr/>
          </p:nvSpPr>
          <p:spPr bwMode="auto">
            <a:xfrm>
              <a:off x="1728" y="1296"/>
              <a:ext cx="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latin typeface="Tahoma" pitchFamily="34" charset="0"/>
                </a:rPr>
                <a:t>AccState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0984" name="Rectangle 63"/>
            <p:cNvSpPr>
              <a:spLocks noChangeArrowheads="1"/>
            </p:cNvSpPr>
            <p:nvPr/>
          </p:nvSpPr>
          <p:spPr bwMode="auto">
            <a:xfrm>
              <a:off x="3600" y="1296"/>
              <a:ext cx="600" cy="38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Text Box 64"/>
            <p:cNvSpPr txBox="1">
              <a:spLocks noChangeArrowheads="1"/>
            </p:cNvSpPr>
            <p:nvPr/>
          </p:nvSpPr>
          <p:spPr bwMode="auto">
            <a:xfrm>
              <a:off x="3600" y="129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latin typeface="Tahoma" pitchFamily="34" charset="0"/>
                </a:rPr>
                <a:t>Transition</a:t>
              </a:r>
              <a:endParaRPr lang="en-US" b="0">
                <a:latin typeface="Arial" charset="0"/>
              </a:endParaRPr>
            </a:p>
          </p:txBody>
        </p:sp>
        <p:sp>
          <p:nvSpPr>
            <p:cNvPr id="40986" name="Freeform 65"/>
            <p:cNvSpPr>
              <a:spLocks/>
            </p:cNvSpPr>
            <p:nvPr/>
          </p:nvSpPr>
          <p:spPr bwMode="auto">
            <a:xfrm>
              <a:off x="3600" y="1488"/>
              <a:ext cx="600" cy="49"/>
            </a:xfrm>
            <a:custGeom>
              <a:avLst/>
              <a:gdLst>
                <a:gd name="T0" fmla="*/ 0 w 720"/>
                <a:gd name="T1" fmla="*/ 0 h 1"/>
                <a:gd name="T2" fmla="*/ 720 w 720"/>
                <a:gd name="T3" fmla="*/ 0 h 1"/>
                <a:gd name="T4" fmla="*/ 0 60000 65536"/>
                <a:gd name="T5" fmla="*/ 0 60000 65536"/>
                <a:gd name="T6" fmla="*/ 0 w 720"/>
                <a:gd name="T7" fmla="*/ 0 h 1"/>
                <a:gd name="T8" fmla="*/ 720 w 7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1">
                  <a:moveTo>
                    <a:pt x="0" y="0"/>
                  </a:moveTo>
                  <a:lnTo>
                    <a:pt x="72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2640" y="576"/>
              <a:ext cx="912" cy="384"/>
              <a:chOff x="1312" y="2016"/>
              <a:chExt cx="1056" cy="384"/>
            </a:xfrm>
          </p:grpSpPr>
          <p:sp>
            <p:nvSpPr>
              <p:cNvPr id="41002" name="Rectangle 67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720" cy="384"/>
              </a:xfrm>
              <a:prstGeom prst="rect">
                <a:avLst/>
              </a:prstGeom>
              <a:solidFill>
                <a:srgbClr val="FF99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3" name="Freeform 68"/>
              <p:cNvSpPr>
                <a:spLocks/>
              </p:cNvSpPr>
              <p:nvPr/>
            </p:nvSpPr>
            <p:spPr bwMode="auto">
              <a:xfrm>
                <a:off x="1344" y="2208"/>
                <a:ext cx="720" cy="39"/>
              </a:xfrm>
              <a:custGeom>
                <a:avLst/>
                <a:gdLst>
                  <a:gd name="T0" fmla="*/ 0 w 720"/>
                  <a:gd name="T1" fmla="*/ 0 h 1"/>
                  <a:gd name="T2" fmla="*/ 720 w 720"/>
                  <a:gd name="T3" fmla="*/ 0 h 1"/>
                  <a:gd name="T4" fmla="*/ 0 60000 65536"/>
                  <a:gd name="T5" fmla="*/ 0 60000 65536"/>
                  <a:gd name="T6" fmla="*/ 0 w 720"/>
                  <a:gd name="T7" fmla="*/ 0 h 1"/>
                  <a:gd name="T8" fmla="*/ 720 w 72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0" h="1">
                    <a:moveTo>
                      <a:pt x="0" y="0"/>
                    </a:moveTo>
                    <a:lnTo>
                      <a:pt x="72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4" name="Text Box 69"/>
              <p:cNvSpPr txBox="1">
                <a:spLocks noChangeArrowheads="1"/>
              </p:cNvSpPr>
              <p:nvPr/>
            </p:nvSpPr>
            <p:spPr bwMode="auto">
              <a:xfrm>
                <a:off x="1312" y="2016"/>
                <a:ext cx="105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500" b="0">
                    <a:latin typeface="Tahoma" pitchFamily="34" charset="0"/>
                  </a:rPr>
                  <a:t>Automaton</a:t>
                </a:r>
                <a:endParaRPr lang="en-US" sz="2800" b="0">
                  <a:latin typeface="Arial" charset="0"/>
                </a:endParaRPr>
              </a:p>
            </p:txBody>
          </p:sp>
        </p:grpSp>
        <p:sp>
          <p:nvSpPr>
            <p:cNvPr id="40988" name="Line 70"/>
            <p:cNvSpPr>
              <a:spLocks noChangeShapeType="1"/>
            </p:cNvSpPr>
            <p:nvPr/>
          </p:nvSpPr>
          <p:spPr bwMode="auto">
            <a:xfrm>
              <a:off x="3264" y="144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71"/>
            <p:cNvSpPr>
              <a:spLocks noChangeShapeType="1"/>
            </p:cNvSpPr>
            <p:nvPr/>
          </p:nvSpPr>
          <p:spPr bwMode="auto">
            <a:xfrm>
              <a:off x="3264" y="158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Line 72"/>
            <p:cNvSpPr>
              <a:spLocks noChangeShapeType="1"/>
            </p:cNvSpPr>
            <p:nvPr/>
          </p:nvSpPr>
          <p:spPr bwMode="auto">
            <a:xfrm>
              <a:off x="2976" y="9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Line 73"/>
            <p:cNvSpPr>
              <a:spLocks noChangeShapeType="1"/>
            </p:cNvSpPr>
            <p:nvPr/>
          </p:nvSpPr>
          <p:spPr bwMode="auto">
            <a:xfrm>
              <a:off x="3216" y="960"/>
              <a:ext cx="67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74"/>
            <p:cNvSpPr>
              <a:spLocks noChangeShapeType="1"/>
            </p:cNvSpPr>
            <p:nvPr/>
          </p:nvSpPr>
          <p:spPr bwMode="auto">
            <a:xfrm>
              <a:off x="2880" y="960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Text Box 75"/>
            <p:cNvSpPr txBox="1">
              <a:spLocks noChangeArrowheads="1"/>
            </p:cNvSpPr>
            <p:nvPr/>
          </p:nvSpPr>
          <p:spPr bwMode="auto">
            <a:xfrm>
              <a:off x="3264" y="1248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from</a:t>
              </a:r>
            </a:p>
          </p:txBody>
        </p:sp>
        <p:sp>
          <p:nvSpPr>
            <p:cNvPr id="40994" name="Text Box 76"/>
            <p:cNvSpPr txBox="1">
              <a:spLocks noChangeArrowheads="1"/>
            </p:cNvSpPr>
            <p:nvPr/>
          </p:nvSpPr>
          <p:spPr bwMode="auto">
            <a:xfrm>
              <a:off x="3312" y="158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to</a:t>
              </a:r>
            </a:p>
          </p:txBody>
        </p:sp>
        <p:sp>
          <p:nvSpPr>
            <p:cNvPr id="40995" name="Text Box 77"/>
            <p:cNvSpPr txBox="1">
              <a:spLocks noChangeArrowheads="1"/>
            </p:cNvSpPr>
            <p:nvPr/>
          </p:nvSpPr>
          <p:spPr bwMode="auto">
            <a:xfrm>
              <a:off x="3504" y="960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transitions</a:t>
              </a:r>
            </a:p>
          </p:txBody>
        </p:sp>
        <p:sp>
          <p:nvSpPr>
            <p:cNvPr id="40996" name="Text Box 78"/>
            <p:cNvSpPr txBox="1">
              <a:spLocks noChangeArrowheads="1"/>
            </p:cNvSpPr>
            <p:nvPr/>
          </p:nvSpPr>
          <p:spPr bwMode="auto">
            <a:xfrm>
              <a:off x="2976" y="1056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states</a:t>
              </a:r>
            </a:p>
          </p:txBody>
        </p:sp>
        <p:sp>
          <p:nvSpPr>
            <p:cNvPr id="40997" name="Text Box 79"/>
            <p:cNvSpPr txBox="1">
              <a:spLocks noChangeArrowheads="1"/>
            </p:cNvSpPr>
            <p:nvPr/>
          </p:nvSpPr>
          <p:spPr bwMode="auto">
            <a:xfrm>
              <a:off x="2400" y="105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ahoma" pitchFamily="34" charset="0"/>
                </a:rPr>
                <a:t>current</a:t>
              </a:r>
            </a:p>
          </p:txBody>
        </p:sp>
        <p:sp>
          <p:nvSpPr>
            <p:cNvPr id="40998" name="Line 80"/>
            <p:cNvSpPr>
              <a:spLocks noChangeShapeType="1"/>
            </p:cNvSpPr>
            <p:nvPr/>
          </p:nvSpPr>
          <p:spPr bwMode="auto">
            <a:xfrm>
              <a:off x="2304" y="1488"/>
              <a:ext cx="33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99" name="AutoShape 81"/>
            <p:cNvSpPr>
              <a:spLocks noChangeArrowheads="1"/>
            </p:cNvSpPr>
            <p:nvPr/>
          </p:nvSpPr>
          <p:spPr bwMode="auto">
            <a:xfrm rot="5400000">
              <a:off x="2544" y="144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 type="none" w="sm" len="sm"/>
              <a:tailEnd type="none" w="med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00" name="Text Box 82"/>
            <p:cNvSpPr txBox="1">
              <a:spLocks noChangeArrowheads="1"/>
            </p:cNvSpPr>
            <p:nvPr/>
          </p:nvSpPr>
          <p:spPr bwMode="auto">
            <a:xfrm>
              <a:off x="2640" y="1488"/>
              <a:ext cx="7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0">
                  <a:latin typeface="Tahoma" pitchFamily="34" charset="0"/>
                </a:rPr>
                <a:t>color:{R,G,B}</a:t>
              </a:r>
            </a:p>
          </p:txBody>
        </p:sp>
        <p:sp>
          <p:nvSpPr>
            <p:cNvPr id="41001" name="Text Box 83"/>
            <p:cNvSpPr txBox="1">
              <a:spLocks noChangeArrowheads="1"/>
            </p:cNvSpPr>
            <p:nvPr/>
          </p:nvSpPr>
          <p:spPr bwMode="auto">
            <a:xfrm>
              <a:off x="2016" y="1824"/>
              <a:ext cx="1872" cy="288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Arial" charset="0"/>
                </a:rPr>
                <a:t>Metamodel</a:t>
              </a:r>
              <a:endParaRPr lang="en-US" sz="2800" b="0">
                <a:latin typeface="Arial" charset="0"/>
              </a:endParaRPr>
            </a:p>
          </p:txBody>
        </p:sp>
      </p:grpSp>
      <p:sp>
        <p:nvSpPr>
          <p:cNvPr id="728148" name="AutoShape 84"/>
          <p:cNvSpPr>
            <a:spLocks noChangeArrowheads="1"/>
          </p:cNvSpPr>
          <p:nvPr/>
        </p:nvSpPr>
        <p:spPr bwMode="auto">
          <a:xfrm>
            <a:off x="555625" y="2209800"/>
            <a:ext cx="1565275" cy="409575"/>
          </a:xfrm>
          <a:prstGeom prst="wedgeRectCallout">
            <a:avLst>
              <a:gd name="adj1" fmla="val 72819"/>
              <a:gd name="adj2" fmla="val 254653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2000" b="0">
                <a:latin typeface="Arial" charset="0"/>
              </a:rPr>
              <a:t>Instantiation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81000" y="1143000"/>
            <a:ext cx="8612188" cy="2057400"/>
            <a:chOff x="240" y="720"/>
            <a:chExt cx="5425" cy="1296"/>
          </a:xfrm>
        </p:grpSpPr>
        <p:sp>
          <p:nvSpPr>
            <p:cNvPr id="40971" name="AutoShape 86"/>
            <p:cNvSpPr>
              <a:spLocks noChangeArrowheads="1"/>
            </p:cNvSpPr>
            <p:nvPr/>
          </p:nvSpPr>
          <p:spPr bwMode="auto">
            <a:xfrm>
              <a:off x="4656" y="1326"/>
              <a:ext cx="1008" cy="258"/>
            </a:xfrm>
            <a:prstGeom prst="wedgeRectCallout">
              <a:avLst>
                <a:gd name="adj1" fmla="val -108731"/>
                <a:gd name="adj2" fmla="val -10852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med" len="lg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hu-HU" sz="2000">
                  <a:latin typeface="Arial" charset="0"/>
                </a:rPr>
                <a:t>Class</a:t>
              </a:r>
              <a:endParaRPr lang="hu-HU" sz="2000" b="0">
                <a:latin typeface="Arial" charset="0"/>
              </a:endParaRPr>
            </a:p>
          </p:txBody>
        </p:sp>
        <p:sp>
          <p:nvSpPr>
            <p:cNvPr id="40972" name="AutoShape 87"/>
            <p:cNvSpPr>
              <a:spLocks noChangeArrowheads="1"/>
            </p:cNvSpPr>
            <p:nvPr/>
          </p:nvSpPr>
          <p:spPr bwMode="auto">
            <a:xfrm>
              <a:off x="4634" y="864"/>
              <a:ext cx="1031" cy="258"/>
            </a:xfrm>
            <a:prstGeom prst="wedgeRectCallout">
              <a:avLst>
                <a:gd name="adj1" fmla="val -148093"/>
                <a:gd name="adj2" fmla="val 5969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med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hu-HU" sz="2000">
                  <a:latin typeface="Arial" charset="0"/>
                </a:rPr>
                <a:t>Association</a:t>
              </a:r>
              <a:endParaRPr lang="hu-HU" sz="2000" b="0">
                <a:latin typeface="Arial" charset="0"/>
              </a:endParaRPr>
            </a:p>
          </p:txBody>
        </p:sp>
        <p:sp>
          <p:nvSpPr>
            <p:cNvPr id="40973" name="AutoShape 88"/>
            <p:cNvSpPr>
              <a:spLocks noChangeArrowheads="1"/>
            </p:cNvSpPr>
            <p:nvPr/>
          </p:nvSpPr>
          <p:spPr bwMode="auto">
            <a:xfrm>
              <a:off x="240" y="720"/>
              <a:ext cx="1200" cy="258"/>
            </a:xfrm>
            <a:prstGeom prst="wedgeRectCallout">
              <a:avLst>
                <a:gd name="adj1" fmla="val 135417"/>
                <a:gd name="adj2" fmla="val 240699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med" len="lg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hu-HU" sz="2000" b="0">
                  <a:latin typeface="Arial" charset="0"/>
                </a:rPr>
                <a:t>Generalization</a:t>
              </a:r>
            </a:p>
          </p:txBody>
        </p:sp>
        <p:sp>
          <p:nvSpPr>
            <p:cNvPr id="40974" name="AutoShape 89"/>
            <p:cNvSpPr>
              <a:spLocks noChangeArrowheads="1"/>
            </p:cNvSpPr>
            <p:nvPr/>
          </p:nvSpPr>
          <p:spPr bwMode="auto">
            <a:xfrm>
              <a:off x="4656" y="1758"/>
              <a:ext cx="1008" cy="258"/>
            </a:xfrm>
            <a:prstGeom prst="wedgeRectCallout">
              <a:avLst>
                <a:gd name="adj1" fmla="val -199801"/>
                <a:gd name="adj2" fmla="val -10969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med" len="lg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hu-HU" sz="2000">
                  <a:latin typeface="Arial" charset="0"/>
                </a:rPr>
                <a:t>Attribute</a:t>
              </a:r>
              <a:endParaRPr lang="hu-HU" sz="2000" b="0">
                <a:latin typeface="Arial" charset="0"/>
              </a:endParaRPr>
            </a:p>
          </p:txBody>
        </p:sp>
      </p:grpSp>
      <p:sp>
        <p:nvSpPr>
          <p:cNvPr id="728154" name="AutoShape 90"/>
          <p:cNvSpPr>
            <a:spLocks noChangeArrowheads="1"/>
          </p:cNvSpPr>
          <p:nvPr/>
        </p:nvSpPr>
        <p:spPr bwMode="auto">
          <a:xfrm>
            <a:off x="420688" y="4114800"/>
            <a:ext cx="985837" cy="409575"/>
          </a:xfrm>
          <a:prstGeom prst="wedgeRectCallout">
            <a:avLst>
              <a:gd name="adj1" fmla="val 173833"/>
              <a:gd name="adj2" fmla="val -37986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2000">
                <a:latin typeface="Arial" charset="0"/>
              </a:rPr>
              <a:t>Object</a:t>
            </a:r>
            <a:endParaRPr lang="hu-HU" sz="2000" b="0">
              <a:latin typeface="Arial" charset="0"/>
            </a:endParaRPr>
          </a:p>
        </p:txBody>
      </p:sp>
      <p:sp>
        <p:nvSpPr>
          <p:cNvPr id="728155" name="AutoShape 91"/>
          <p:cNvSpPr>
            <a:spLocks noChangeArrowheads="1"/>
          </p:cNvSpPr>
          <p:nvPr/>
        </p:nvSpPr>
        <p:spPr bwMode="auto">
          <a:xfrm>
            <a:off x="468313" y="5734050"/>
            <a:ext cx="719137" cy="409575"/>
          </a:xfrm>
          <a:prstGeom prst="wedgeRectCallout">
            <a:avLst>
              <a:gd name="adj1" fmla="val 138079"/>
              <a:gd name="adj2" fmla="val -134884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2000">
                <a:latin typeface="Arial" charset="0"/>
              </a:rPr>
              <a:t>Link</a:t>
            </a:r>
            <a:endParaRPr lang="hu-HU" sz="2000" b="0">
              <a:latin typeface="Arial" charset="0"/>
            </a:endParaRPr>
          </a:p>
        </p:txBody>
      </p:sp>
      <p:sp>
        <p:nvSpPr>
          <p:cNvPr id="40970" name="Rectangle 92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473075"/>
          </a:xfrm>
          <a:noFill/>
        </p:spPr>
        <p:txBody>
          <a:bodyPr/>
          <a:lstStyle/>
          <a:p>
            <a:r>
              <a:rPr lang="hu-HU" smtClean="0"/>
              <a:t>Metamodels and model instances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48" grpId="0" animBg="1"/>
      <p:bldP spid="728154" grpId="0" animBg="1" autoUpdateAnimBg="0"/>
      <p:bldP spid="72815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66EEE-B760-4FF2-9F4A-8127D89E8C9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PIM Metamodel</a:t>
            </a:r>
            <a:endParaRPr lang="en-US" smtClean="0"/>
          </a:p>
        </p:txBody>
      </p:sp>
      <p:pic>
        <p:nvPicPr>
          <p:cNvPr id="6246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4062" r="4688"/>
          <a:stretch>
            <a:fillRect/>
          </a:stretch>
        </p:blipFill>
        <p:spPr>
          <a:xfrm>
            <a:off x="0" y="1412875"/>
            <a:ext cx="9144000" cy="4954588"/>
          </a:xfrm>
          <a:noFill/>
        </p:spPr>
      </p:pic>
      <p:sp>
        <p:nvSpPr>
          <p:cNvPr id="825348" name="AutoShape 4"/>
          <p:cNvSpPr>
            <a:spLocks noChangeArrowheads="1"/>
          </p:cNvSpPr>
          <p:nvPr/>
        </p:nvSpPr>
        <p:spPr bwMode="auto">
          <a:xfrm>
            <a:off x="1692275" y="1268413"/>
            <a:ext cx="1728788" cy="504825"/>
          </a:xfrm>
          <a:prstGeom prst="wedgeRoundRectCallout">
            <a:avLst>
              <a:gd name="adj1" fmla="val -47796"/>
              <a:gd name="adj2" fmla="val 236477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>
                <a:solidFill>
                  <a:srgbClr val="333399"/>
                </a:solidFill>
                <a:latin typeface="Arial Narrow" pitchFamily="34" charset="0"/>
              </a:rPr>
              <a:t>Statevariable</a:t>
            </a:r>
            <a:endParaRPr lang="en-US" sz="1800" b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779838" y="3141663"/>
            <a:ext cx="1296987" cy="504825"/>
          </a:xfrm>
          <a:prstGeom prst="wedgeRoundRectCallout">
            <a:avLst>
              <a:gd name="adj1" fmla="val -37759"/>
              <a:gd name="adj2" fmla="val 236792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>
                <a:solidFill>
                  <a:srgbClr val="333399"/>
                </a:solidFill>
                <a:latin typeface="Arial Narrow" pitchFamily="34" charset="0"/>
              </a:rPr>
              <a:t>Message</a:t>
            </a:r>
            <a:endParaRPr lang="en-US" sz="1800" b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51920" y="1124744"/>
            <a:ext cx="936699" cy="505371"/>
          </a:xfrm>
          <a:prstGeom prst="wedgeRoundRectCallout">
            <a:avLst>
              <a:gd name="adj1" fmla="val -59391"/>
              <a:gd name="adj2" fmla="val 274151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>
                <a:solidFill>
                  <a:srgbClr val="333399"/>
                </a:solidFill>
                <a:latin typeface="Arial Narrow" pitchFamily="34" charset="0"/>
              </a:rPr>
              <a:t>Port</a:t>
            </a:r>
            <a:endParaRPr lang="en-US" sz="1800" b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932040" y="620688"/>
            <a:ext cx="1296988" cy="504825"/>
          </a:xfrm>
          <a:prstGeom prst="wedgeRoundRectCallout">
            <a:avLst>
              <a:gd name="adj1" fmla="val -1708"/>
              <a:gd name="adj2" fmla="val 343711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 dirty="0" err="1">
                <a:solidFill>
                  <a:srgbClr val="333399"/>
                </a:solidFill>
                <a:latin typeface="Arial Narrow" pitchFamily="34" charset="0"/>
              </a:rPr>
              <a:t>Interface</a:t>
            </a:r>
            <a:endParaRPr lang="hu-HU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268288" indent="-268288" eaLnBrk="1" hangingPunct="1">
              <a:buFont typeface="Wingdings" pitchFamily="2" charset="2"/>
              <a:buNone/>
              <a:defRPr/>
            </a:pPr>
            <a:endParaRPr lang="en-US" sz="1800" b="0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380312" y="2132856"/>
            <a:ext cx="720725" cy="504825"/>
          </a:xfrm>
          <a:prstGeom prst="wedgeRoundRectCallout">
            <a:avLst>
              <a:gd name="adj1" fmla="val -286042"/>
              <a:gd name="adj2" fmla="val 238315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>
                <a:solidFill>
                  <a:srgbClr val="333399"/>
                </a:solidFill>
                <a:latin typeface="Arial Narrow" pitchFamily="34" charset="0"/>
              </a:rPr>
              <a:t>Job</a:t>
            </a:r>
            <a:endParaRPr lang="en-US" sz="1800" b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59632" y="6021288"/>
            <a:ext cx="4032250" cy="504825"/>
          </a:xfrm>
          <a:prstGeom prst="wedgeRoundRectCallout">
            <a:avLst>
              <a:gd name="adj1" fmla="val 55029"/>
              <a:gd name="adj2" fmla="val -123508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 dirty="0" err="1">
                <a:solidFill>
                  <a:srgbClr val="333399"/>
                </a:solidFill>
                <a:latin typeface="Arial Narrow" pitchFamily="34" charset="0"/>
              </a:rPr>
              <a:t>Dependable</a:t>
            </a:r>
            <a:r>
              <a:rPr lang="hu-HU" sz="2000" dirty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hu-HU" sz="2000" dirty="0" err="1">
                <a:solidFill>
                  <a:srgbClr val="333399"/>
                </a:solidFill>
                <a:latin typeface="Arial Narrow" pitchFamily="34" charset="0"/>
              </a:rPr>
              <a:t>Application</a:t>
            </a:r>
            <a:r>
              <a:rPr lang="hu-HU" sz="2000" dirty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hu-HU" sz="2000" dirty="0" err="1">
                <a:solidFill>
                  <a:srgbClr val="333399"/>
                </a:solidFill>
                <a:latin typeface="Arial Narrow" pitchFamily="34" charset="0"/>
              </a:rPr>
              <a:t>Subsystem</a:t>
            </a:r>
            <a:endParaRPr lang="hu-HU" sz="2000" dirty="0">
              <a:solidFill>
                <a:srgbClr val="333399"/>
              </a:solidFill>
              <a:latin typeface="Arial Narrow" pitchFamily="34" charset="0"/>
            </a:endParaRPr>
          </a:p>
          <a:p>
            <a:pPr marL="268288" indent="-268288" eaLnBrk="1" hangingPunct="1">
              <a:buFont typeface="Wingdings" pitchFamily="2" charset="2"/>
              <a:buNone/>
              <a:defRPr/>
            </a:pPr>
            <a:endParaRPr lang="en-US" sz="1800" b="0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948488" y="3429000"/>
            <a:ext cx="1296987" cy="504825"/>
          </a:xfrm>
          <a:prstGeom prst="wedgeRoundRectCallout">
            <a:avLst>
              <a:gd name="adj1" fmla="val 47551"/>
              <a:gd name="adj2" fmla="val 245597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 dirty="0" err="1">
                <a:solidFill>
                  <a:srgbClr val="333399"/>
                </a:solidFill>
                <a:latin typeface="Arial Narrow" pitchFamily="34" charset="0"/>
              </a:rPr>
              <a:t>Resource</a:t>
            </a:r>
            <a:endParaRPr lang="en-US" sz="1800" b="0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300192" y="5013176"/>
            <a:ext cx="2520950" cy="720725"/>
          </a:xfrm>
          <a:prstGeom prst="wedgeRoundRectCallout">
            <a:avLst>
              <a:gd name="adj1" fmla="val -69577"/>
              <a:gd name="adj2" fmla="val 71431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2353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eaLnBrk="1" hangingPunct="1">
              <a:buFont typeface="Wingdings" pitchFamily="2" charset="2"/>
              <a:buNone/>
              <a:defRPr/>
            </a:pPr>
            <a:r>
              <a:rPr lang="hu-HU" sz="2000">
                <a:solidFill>
                  <a:srgbClr val="333399"/>
                </a:solidFill>
                <a:latin typeface="Arial Narrow" pitchFamily="34" charset="0"/>
              </a:rPr>
              <a:t>Redundancy degree </a:t>
            </a:r>
            <a:r>
              <a:rPr lang="hu-HU" sz="2000" b="0">
                <a:solidFill>
                  <a:srgbClr val="333399"/>
                </a:solidFill>
                <a:latin typeface="Arial Narrow" pitchFamily="34" charset="0"/>
              </a:rPr>
              <a:t>as a parameter</a:t>
            </a:r>
            <a:endParaRPr lang="en-US" sz="1800" b="0">
              <a:solidFill>
                <a:srgbClr val="33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50825" y="1592263"/>
          <a:ext cx="8640763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34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sp>
        <p:nvSpPr>
          <p:cNvPr id="9" name="Téglalap 8"/>
          <p:cNvSpPr/>
          <p:nvPr/>
        </p:nvSpPr>
        <p:spPr>
          <a:xfrm rot="19521779">
            <a:off x="1573456" y="3175735"/>
            <a:ext cx="694649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gap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between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ontologies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 and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metamodels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get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narrow</a:t>
            </a:r>
            <a:endParaRPr lang="hu-HU" dirty="0" smtClean="0">
              <a:solidFill>
                <a:srgbClr val="C0000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OMG </a:t>
            </a:r>
            <a:r>
              <a:rPr lang="en-US" dirty="0" smtClean="0">
                <a:latin typeface="+mj-lt"/>
              </a:rPr>
              <a:t>Ontology Definition Metamodel </a:t>
            </a:r>
            <a:r>
              <a:rPr lang="hu-HU" dirty="0" smtClean="0">
                <a:latin typeface="+mj-lt"/>
              </a:rPr>
              <a:t>–2009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</a:t>
            </a:r>
            <a:r>
              <a:rPr lang="en-US" dirty="0" err="1" smtClean="0"/>
              <a:t>ormal</a:t>
            </a:r>
            <a:r>
              <a:rPr lang="en-US" dirty="0" smtClean="0"/>
              <a:t> checks of (meta)models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Metamodel-metamodel (internal, external)</a:t>
            </a:r>
          </a:p>
          <a:p>
            <a:r>
              <a:rPr lang="hu-HU" smtClean="0"/>
              <a:t>Metamodel-model</a:t>
            </a:r>
          </a:p>
          <a:p>
            <a:r>
              <a:rPr lang="hu-HU" smtClean="0"/>
              <a:t>Requirement-model</a:t>
            </a:r>
          </a:p>
          <a:p>
            <a:endParaRPr lang="hu-HU" dirty="0" smtClean="0"/>
          </a:p>
        </p:txBody>
      </p:sp>
      <p:sp>
        <p:nvSpPr>
          <p:cNvPr id="17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EDAA-71B8-4654-A435-E75FC422BAB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GT-VMT '07</a:t>
            </a:r>
            <a:endParaRPr lang="en-US"/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6470650" y="3068638"/>
            <a:ext cx="927100" cy="42386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latin typeface="Arial" charset="0"/>
              </a:rPr>
              <a:t>  UML </a:t>
            </a:r>
            <a:endParaRPr lang="en-US" sz="1800">
              <a:latin typeface="Arial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6432550" y="3867150"/>
            <a:ext cx="1003300" cy="4238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latin typeface="Arial" charset="0"/>
              </a:rPr>
              <a:t>SySML</a:t>
            </a:r>
            <a:endParaRPr lang="en-US" sz="1800">
              <a:latin typeface="Arial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408738" y="4652963"/>
            <a:ext cx="1054100" cy="42386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 dirty="0">
                <a:latin typeface="Arial" charset="0"/>
              </a:rPr>
              <a:t>DECOS</a:t>
            </a:r>
            <a:endParaRPr lang="en-US" sz="1800" dirty="0">
              <a:latin typeface="Arial" charset="0"/>
            </a:endParaRP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934200" y="3500438"/>
            <a:ext cx="0" cy="3603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8"/>
          <p:cNvSpPr>
            <a:spLocks noChangeShapeType="1"/>
          </p:cNvSpPr>
          <p:nvPr/>
        </p:nvSpPr>
        <p:spPr bwMode="auto">
          <a:xfrm>
            <a:off x="6934200" y="4292600"/>
            <a:ext cx="0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6408738" y="5445125"/>
            <a:ext cx="1066800" cy="423863"/>
          </a:xfrm>
          <a:prstGeom prst="rect">
            <a:avLst/>
          </a:prstGeom>
          <a:solidFill>
            <a:srgbClr val="FFFF00"/>
          </a:solidFill>
          <a:ln w="57150">
            <a:solidFill>
              <a:srgbClr val="9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latin typeface="Arial" charset="0"/>
              </a:rPr>
              <a:t>MODEL</a:t>
            </a:r>
            <a:endParaRPr lang="en-US" sz="1800">
              <a:latin typeface="Arial" charset="0"/>
            </a:endParaRPr>
          </a:p>
        </p:txBody>
      </p:sp>
      <p:sp>
        <p:nvSpPr>
          <p:cNvPr id="55308" name="Line 10"/>
          <p:cNvSpPr>
            <a:spLocks noChangeShapeType="1"/>
          </p:cNvSpPr>
          <p:nvPr/>
        </p:nvSpPr>
        <p:spPr bwMode="auto">
          <a:xfrm>
            <a:off x="6934200" y="5084763"/>
            <a:ext cx="0" cy="360362"/>
          </a:xfrm>
          <a:prstGeom prst="line">
            <a:avLst/>
          </a:prstGeom>
          <a:noFill/>
          <a:ln w="57150">
            <a:solidFill>
              <a:srgbClr val="9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4211638" y="5445125"/>
            <a:ext cx="1765300" cy="42386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>
            <a:off x="5976938" y="56610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27088" y="4508500"/>
            <a:ext cx="2266950" cy="1081088"/>
            <a:chOff x="521" y="2976"/>
            <a:chExt cx="1428" cy="681"/>
          </a:xfrm>
        </p:grpSpPr>
        <p:sp>
          <p:nvSpPr>
            <p:cNvPr id="55313" name="Text Box 14"/>
            <p:cNvSpPr txBox="1">
              <a:spLocks noChangeArrowheads="1"/>
            </p:cNvSpPr>
            <p:nvPr/>
          </p:nvSpPr>
          <p:spPr bwMode="auto">
            <a:xfrm>
              <a:off x="521" y="2976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800">
                  <a:latin typeface="Arial" charset="0"/>
                </a:rPr>
                <a:t>Technology design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5314" name="Text Box 15"/>
            <p:cNvSpPr txBox="1">
              <a:spLocks noChangeArrowheads="1"/>
            </p:cNvSpPr>
            <p:nvPr/>
          </p:nvSpPr>
          <p:spPr bwMode="auto">
            <a:xfrm>
              <a:off x="521" y="3426"/>
              <a:ext cx="1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hu-HU" sz="1800">
                  <a:latin typeface="Arial" charset="0"/>
                </a:rPr>
                <a:t>Applicaton design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827088" y="5084763"/>
            <a:ext cx="7921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V&amp;V: </a:t>
            </a:r>
            <a:r>
              <a:rPr lang="hu-HU" dirty="0" err="1" smtClean="0"/>
              <a:t>use</a:t>
            </a:r>
            <a:r>
              <a:rPr lang="hu-HU" dirty="0" smtClean="0"/>
              <a:t> of </a:t>
            </a:r>
            <a:r>
              <a:rPr lang="hu-HU" dirty="0" err="1" smtClean="0"/>
              <a:t>reasoners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Metamodel level</a:t>
            </a:r>
            <a:endParaRPr lang="hu-HU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consistency</a:t>
            </a:r>
            <a:r>
              <a:rPr lang="en-US" dirty="0" smtClean="0"/>
              <a:t> check</a:t>
            </a:r>
            <a:r>
              <a:rPr lang="hu-HU" dirty="0" smtClean="0"/>
              <a:t>: </a:t>
            </a:r>
            <a:r>
              <a:rPr lang="en-US" dirty="0" err="1" smtClean="0"/>
              <a:t>incons</a:t>
            </a:r>
            <a:r>
              <a:rPr lang="hu-HU" dirty="0" smtClean="0"/>
              <a:t>i</a:t>
            </a:r>
            <a:r>
              <a:rPr lang="en-US" dirty="0" smtClean="0"/>
              <a:t>stent class (</a:t>
            </a:r>
            <a:r>
              <a:rPr lang="en-US" dirty="0" err="1" smtClean="0"/>
              <a:t>satisfiability</a:t>
            </a:r>
            <a:r>
              <a:rPr lang="en-US" dirty="0" smtClean="0"/>
              <a:t> check)</a:t>
            </a:r>
            <a:endParaRPr lang="hu-HU" dirty="0" smtClean="0"/>
          </a:p>
          <a:p>
            <a:pPr lvl="2"/>
            <a:r>
              <a:rPr lang="en-US" dirty="0" smtClean="0"/>
              <a:t>no instances satisfying  the class descriptions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(e.g. multiplicity conflict)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subsumption</a:t>
            </a:r>
            <a:r>
              <a:rPr lang="en-US" dirty="0" smtClean="0"/>
              <a:t> test:</a:t>
            </a:r>
            <a:r>
              <a:rPr lang="hu-HU" dirty="0" smtClean="0"/>
              <a:t> </a:t>
            </a:r>
            <a:r>
              <a:rPr lang="en-US" dirty="0" smtClean="0"/>
              <a:t>e.g. redundant concepts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cycle detection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  <a:r>
              <a:rPr lang="en-US" dirty="0" smtClean="0"/>
              <a:t>loop in the concept </a:t>
            </a:r>
            <a:r>
              <a:rPr lang="en-US" dirty="0" err="1" smtClean="0"/>
              <a:t>hierarcy</a:t>
            </a:r>
            <a:r>
              <a:rPr lang="hu-HU" dirty="0" smtClean="0"/>
              <a:t>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uniqueness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  <a:r>
              <a:rPr lang="en-US" dirty="0" smtClean="0"/>
              <a:t>e.g. redundant concepts</a:t>
            </a:r>
            <a:endParaRPr lang="hu-HU" dirty="0" smtClean="0"/>
          </a:p>
          <a:p>
            <a:r>
              <a:rPr lang="en-US" dirty="0" smtClean="0"/>
              <a:t>Model level</a:t>
            </a:r>
            <a:endParaRPr lang="hu-HU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Consistency</a:t>
            </a:r>
            <a:r>
              <a:rPr lang="en-US" dirty="0" smtClean="0"/>
              <a:t> check</a:t>
            </a:r>
          </a:p>
          <a:p>
            <a:pPr lvl="2"/>
            <a:r>
              <a:rPr lang="en-US" dirty="0" smtClean="0"/>
              <a:t>checks the conformance of the model to the metamodel </a:t>
            </a:r>
          </a:p>
          <a:p>
            <a:pPr lvl="2"/>
            <a:r>
              <a:rPr lang="en-US" dirty="0" smtClean="0"/>
              <a:t>consistency of the instance model </a:t>
            </a:r>
            <a:r>
              <a:rPr lang="en-US" dirty="0" err="1" smtClean="0"/>
              <a:t>wrt</a:t>
            </a:r>
            <a:r>
              <a:rPr lang="en-US" dirty="0" smtClean="0"/>
              <a:t>. the metamodel ontology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Property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endParaRPr lang="hu-HU" dirty="0" smtClean="0"/>
          </a:p>
          <a:p>
            <a:pPr lvl="2"/>
            <a:r>
              <a:rPr lang="hu-HU" dirty="0" err="1" smtClean="0"/>
              <a:t>Reduction</a:t>
            </a:r>
            <a:r>
              <a:rPr lang="hu-HU" dirty="0" smtClean="0"/>
              <a:t> of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satisfyability</a:t>
            </a:r>
            <a:r>
              <a:rPr lang="hu-HU" dirty="0" smtClean="0"/>
              <a:t> </a:t>
            </a:r>
            <a:r>
              <a:rPr lang="hu-HU" dirty="0" err="1" smtClean="0"/>
              <a:t>check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E.g</a:t>
            </a:r>
            <a:r>
              <a:rPr lang="hu-HU" dirty="0" smtClean="0"/>
              <a:t>. is </a:t>
            </a:r>
            <a:r>
              <a:rPr lang="hu-HU" dirty="0" err="1" smtClean="0"/>
              <a:t>there</a:t>
            </a:r>
            <a:r>
              <a:rPr lang="hu-HU" dirty="0" smtClean="0"/>
              <a:t> an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violating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r>
              <a:rPr lang="hu-HU" dirty="0" smtClean="0"/>
              <a:t>?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68F07F-ED59-45E9-ADC4-768057807CF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MDD for Embedded Systems</a:t>
            </a:r>
            <a:endParaRPr lang="hu-HU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Model Transformations</a:t>
            </a:r>
          </a:p>
          <a:p>
            <a:pPr lvl="1"/>
            <a:r>
              <a:rPr lang="en-US" smtClean="0"/>
              <a:t>Involving </a:t>
            </a:r>
            <a:r>
              <a:rPr lang="hu-HU" smtClean="0"/>
              <a:t>non</a:t>
            </a:r>
            <a:r>
              <a:rPr lang="en-US" smtClean="0"/>
              <a:t>-functional properties and constraints</a:t>
            </a:r>
          </a:p>
          <a:p>
            <a:pPr lvl="2"/>
            <a:r>
              <a:rPr lang="en-US" smtClean="0"/>
              <a:t>Timeliness (WCET, deadlines, periods)</a:t>
            </a:r>
          </a:p>
          <a:p>
            <a:pPr lvl="2"/>
            <a:r>
              <a:rPr lang="en-US" smtClean="0"/>
              <a:t>Dependability (replication, availability reqs.)</a:t>
            </a:r>
          </a:p>
          <a:p>
            <a:pPr lvl="2"/>
            <a:r>
              <a:rPr lang="en-US" smtClean="0"/>
              <a:t>…</a:t>
            </a:r>
          </a:p>
          <a:p>
            <a:pPr lvl="1"/>
            <a:r>
              <a:rPr lang="en-US" smtClean="0"/>
              <a:t>Iterative, interactive transformations</a:t>
            </a:r>
          </a:p>
          <a:p>
            <a:pPr lvl="2"/>
            <a:r>
              <a:rPr lang="en-US" smtClean="0"/>
              <a:t>Include user input and feedback (marking)</a:t>
            </a:r>
          </a:p>
          <a:p>
            <a:pPr lvl="2"/>
            <a:r>
              <a:rPr lang="en-US" smtClean="0"/>
              <a:t>User may include additional requirements</a:t>
            </a:r>
          </a:p>
          <a:p>
            <a:pPr lvl="3"/>
            <a:r>
              <a:rPr lang="en-US" smtClean="0"/>
              <a:t>Design decisions based on external constraints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9A2C2-E1EB-4826-81CC-2F730AF4E3F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MDD for Embedded Systems</a:t>
            </a:r>
            <a:endParaRPr lang="hu-HU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Verification and Validation</a:t>
            </a:r>
          </a:p>
          <a:p>
            <a:pPr lvl="1"/>
            <a:r>
              <a:rPr lang="en-US" smtClean="0"/>
              <a:t>Continuous validation of system models</a:t>
            </a:r>
          </a:p>
          <a:p>
            <a:pPr lvl="2"/>
            <a:r>
              <a:rPr lang="en-US" smtClean="0"/>
              <a:t>Using ontology</a:t>
            </a:r>
            <a:endParaRPr lang="hu-HU" smtClean="0"/>
          </a:p>
          <a:p>
            <a:pPr lvl="1"/>
            <a:r>
              <a:rPr lang="hu-HU" smtClean="0"/>
              <a:t>Formal analysis tools</a:t>
            </a:r>
          </a:p>
          <a:p>
            <a:pPr lvl="2"/>
            <a:r>
              <a:rPr lang="hu-HU" smtClean="0"/>
              <a:t>Model checking, Petri nets, etc.</a:t>
            </a:r>
          </a:p>
          <a:p>
            <a:pPr lvl="1"/>
            <a:r>
              <a:rPr lang="en-US" smtClean="0"/>
              <a:t>V-plan based V&amp;V process</a:t>
            </a:r>
          </a:p>
          <a:p>
            <a:pPr lvl="2"/>
            <a:r>
              <a:rPr lang="en-US" smtClean="0"/>
              <a:t>(semi) automatic execution of V&amp;V steps</a:t>
            </a:r>
          </a:p>
          <a:p>
            <a:pPr lvl="1"/>
            <a:r>
              <a:rPr lang="en-US" i="1" smtClean="0"/>
              <a:t>DSM-to-analysis transformations needed</a:t>
            </a:r>
          </a:p>
          <a:p>
            <a:pPr lvl="2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AB22C-68A6-4901-B765-D02A8773153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MDD tool chain</a:t>
            </a:r>
            <a:endParaRPr lang="hu-HU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1547813" y="1806575"/>
          <a:ext cx="5416550" cy="3546475"/>
        </p:xfrm>
        <a:graphic>
          <a:graphicData uri="http://schemas.openxmlformats.org/presentationml/2006/ole">
            <p:oleObj spid="_x0000_s9218" name="Visio" r:id="rId4" imgW="2911614" imgH="18314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 ≠ </a:t>
            </a:r>
            <a:r>
              <a:rPr lang="hu-HU" dirty="0" err="1" smtClean="0"/>
              <a:t>reality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072494" cy="5529321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1028" name="Picture 4" descr="D:\WORK\REMO\világjobbítás\magrittep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02771"/>
            <a:ext cx="7488832" cy="578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40DD-7BF0-4EE4-9D30-D1F94780DB4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Tool Chain: Model-Based Integrated Development Support</a:t>
            </a:r>
            <a:endParaRPr lang="en-US" sz="200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356100" cy="5568950"/>
          </a:xfrm>
        </p:spPr>
        <p:txBody>
          <a:bodyPr/>
          <a:lstStyle/>
          <a:p>
            <a:pPr marL="452438" indent="-452438">
              <a:buFont typeface="Wingdings" pitchFamily="2" charset="2"/>
              <a:buAutoNum type="arabicPeriod"/>
            </a:pPr>
            <a:r>
              <a:rPr lang="de-DE" sz="2000" b="1" smtClean="0"/>
              <a:t>Requirements</a:t>
            </a:r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functional, performance, dependability</a:t>
            </a:r>
          </a:p>
          <a:p>
            <a:pPr marL="452438" indent="-452438">
              <a:buFont typeface="Wingdings" pitchFamily="2" charset="2"/>
              <a:buAutoNum type="arabicPeriod"/>
            </a:pPr>
            <a:r>
              <a:rPr lang="de-DE" sz="2000" b="1" smtClean="0"/>
              <a:t>Cluster modelling</a:t>
            </a:r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nodes, network</a:t>
            </a:r>
          </a:p>
          <a:p>
            <a:pPr marL="452438" indent="-452438">
              <a:buFont typeface="Wingdings" pitchFamily="2" charset="2"/>
              <a:buAutoNum type="arabicPeriod"/>
            </a:pPr>
            <a:r>
              <a:rPr lang="de-DE" sz="2000" b="1" smtClean="0"/>
              <a:t>Behaviour modelling</a:t>
            </a:r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of jobs</a:t>
            </a:r>
          </a:p>
          <a:p>
            <a:pPr marL="452438" indent="-452438">
              <a:buFont typeface="Wingdings" pitchFamily="2" charset="2"/>
              <a:buAutoNum type="arabicPeriod"/>
            </a:pPr>
            <a:r>
              <a:rPr lang="hu-HU" sz="2000" b="1" smtClean="0"/>
              <a:t>PIM-PSM mapping</a:t>
            </a:r>
            <a:endParaRPr lang="de-DE" sz="2000" b="1" smtClean="0"/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allocation and scheduling</a:t>
            </a:r>
          </a:p>
          <a:p>
            <a:pPr marL="452438" indent="-452438">
              <a:buFont typeface="Wingdings" pitchFamily="2" charset="2"/>
              <a:buAutoNum type="arabicPeriod"/>
            </a:pPr>
            <a:r>
              <a:rPr lang="hu-HU" sz="2000" b="1" smtClean="0"/>
              <a:t>Code</a:t>
            </a:r>
            <a:r>
              <a:rPr lang="de-DE" sz="2000" b="1" smtClean="0"/>
              <a:t> generation</a:t>
            </a:r>
          </a:p>
          <a:p>
            <a:pPr marL="893763" lvl="1" indent="-261938">
              <a:spcBef>
                <a:spcPct val="10000"/>
              </a:spcBef>
            </a:pPr>
            <a:r>
              <a:rPr lang="hu-HU" sz="1600" smtClean="0"/>
              <a:t>Middleware</a:t>
            </a:r>
          </a:p>
          <a:p>
            <a:pPr marL="893763" lvl="1" indent="-261938">
              <a:spcBef>
                <a:spcPct val="10000"/>
              </a:spcBef>
            </a:pPr>
            <a:r>
              <a:rPr lang="hu-HU" sz="1600" smtClean="0"/>
              <a:t>Configuration</a:t>
            </a:r>
          </a:p>
          <a:p>
            <a:pPr marL="893763" lvl="1" indent="-261938">
              <a:spcBef>
                <a:spcPct val="10000"/>
              </a:spcBef>
            </a:pPr>
            <a:r>
              <a:rPr lang="hu-HU" sz="1600" smtClean="0"/>
              <a:t>Job code</a:t>
            </a:r>
            <a:endParaRPr lang="de-DE" sz="1600" smtClean="0"/>
          </a:p>
          <a:p>
            <a:pPr marL="452438" indent="-452438">
              <a:buFont typeface="Wingdings" pitchFamily="2" charset="2"/>
              <a:buAutoNum type="arabicPeriod"/>
            </a:pPr>
            <a:r>
              <a:rPr lang="de-DE" sz="2000" b="1" smtClean="0"/>
              <a:t>Deployment</a:t>
            </a:r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compile, link, download</a:t>
            </a:r>
          </a:p>
          <a:p>
            <a:pPr marL="452438" indent="-452438">
              <a:buFont typeface="Wingdings" pitchFamily="2" charset="2"/>
              <a:buAutoNum type="arabicPeriod"/>
            </a:pPr>
            <a:r>
              <a:rPr lang="de-DE" sz="2000" b="1" smtClean="0"/>
              <a:t>Verification &amp; Validation (V&amp;V)</a:t>
            </a:r>
          </a:p>
          <a:p>
            <a:pPr marL="893763" lvl="1" indent="-261938">
              <a:spcBef>
                <a:spcPct val="10000"/>
              </a:spcBef>
            </a:pPr>
            <a:r>
              <a:rPr lang="de-DE" sz="1600" smtClean="0"/>
              <a:t>accompanying (Test Bench)</a:t>
            </a:r>
            <a:endParaRPr lang="en-US" sz="1600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11413" y="1155700"/>
          <a:ext cx="6732587" cy="4705350"/>
        </p:xfrm>
        <a:graphic>
          <a:graphicData uri="http://schemas.openxmlformats.org/presentationml/2006/ole">
            <p:oleObj spid="_x0000_s167938" name="Visio" r:id="rId4" imgW="12528799" imgH="8413660" progId="Visio.Drawing.11">
              <p:embed/>
            </p:oleObj>
          </a:graphicData>
        </a:graphic>
      </p:graphicFrame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051050" y="836613"/>
            <a:ext cx="4665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B60001"/>
              </a:buClr>
              <a:buFont typeface="Symbol" pitchFamily="18" charset="2"/>
              <a:buNone/>
            </a:pPr>
            <a:r>
              <a:rPr lang="de-DE" sz="1800" i="1">
                <a:solidFill>
                  <a:srgbClr val="006600"/>
                </a:solidFill>
                <a:latin typeface="Arial" charset="0"/>
              </a:rPr>
              <a:t>"From Requirements To Deployment"</a:t>
            </a:r>
            <a:endParaRPr lang="de-DE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 </a:t>
            </a:r>
            <a:r>
              <a:rPr lang="hu-HU" dirty="0" err="1" smtClean="0"/>
              <a:t>transformations</a:t>
            </a:r>
            <a:endParaRPr lang="en-US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D609E-1EFE-44FB-AD32-C1C0A23D9B7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GT-VMT '07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Model transformation – VIATRA2</a:t>
            </a:r>
            <a:endParaRPr lang="en-US" smtClean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Transformation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Graph transformation rules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Abstract state machines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Design environment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Eclipse Framework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Support for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Developing,</a:t>
            </a:r>
            <a:r>
              <a:rPr lang="hu-HU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Debugging,</a:t>
            </a:r>
            <a:r>
              <a:rPr lang="hu-HU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Testing,</a:t>
            </a:r>
            <a:r>
              <a:rPr lang="hu-HU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running model transformations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Runtime environment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Independent transformation module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Generated </a:t>
            </a:r>
            <a:r>
              <a:rPr lang="en-US" dirty="0" smtClean="0">
                <a:latin typeface="Arial" charset="0"/>
              </a:rPr>
              <a:t>automatically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29AE-50B0-472B-B187-2EE9FDA6F2C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GT-VMT '07</a:t>
            </a:r>
            <a:endParaRPr lang="en-US"/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468313" y="1412875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Font typeface="Wingdings 2" pitchFamily="18" charset="2"/>
              <a:buChar char="¡"/>
            </a:pPr>
            <a:endParaRPr lang="en-US" b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5A69-09A7-44C6-B456-0A7D505D6D1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0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381000" y="1143000"/>
            <a:ext cx="8382000" cy="3810000"/>
          </a:xfrm>
          <a:prstGeom prst="rect">
            <a:avLst/>
          </a:prstGeom>
          <a:solidFill>
            <a:srgbClr val="DDDDDD"/>
          </a:solidFill>
          <a:ln w="25400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hu-HU" sz="2000" b="0">
                <a:solidFill>
                  <a:schemeClr val="bg2"/>
                </a:solidFill>
                <a:latin typeface="Arial" charset="0"/>
              </a:rPr>
              <a:t>Eclipse framework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609600" y="1600200"/>
            <a:ext cx="7924800" cy="3352800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hu-HU" sz="2000" b="0">
                <a:solidFill>
                  <a:schemeClr val="bg2"/>
                </a:solidFill>
                <a:latin typeface="Arial" charset="0"/>
              </a:rPr>
              <a:t>VIATRA 2.0 Model Transformation Plug-in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838200" y="2133600"/>
            <a:ext cx="7467600" cy="2819400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hu-HU" sz="2000" b="0">
                <a:solidFill>
                  <a:schemeClr val="bg2"/>
                </a:solidFill>
                <a:latin typeface="Arial" charset="0"/>
              </a:rPr>
              <a:t>VPM Metamodeling Core</a:t>
            </a:r>
          </a:p>
        </p:txBody>
      </p:sp>
      <p:sp>
        <p:nvSpPr>
          <p:cNvPr id="5325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428625"/>
          </a:xfrm>
        </p:spPr>
        <p:txBody>
          <a:bodyPr/>
          <a:lstStyle/>
          <a:p>
            <a:r>
              <a:rPr lang="en-US" sz="2800" smtClean="0"/>
              <a:t>The VIATRA 2.0 framework</a:t>
            </a:r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381000" y="5257800"/>
            <a:ext cx="8382000" cy="1447800"/>
          </a:xfrm>
          <a:prstGeom prst="rect">
            <a:avLst/>
          </a:prstGeom>
          <a:solidFill>
            <a:srgbClr val="969696"/>
          </a:solidFill>
          <a:ln w="25400">
            <a:noFill/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r>
              <a:rPr lang="hu-HU" sz="2000" b="0">
                <a:latin typeface="Arial" charset="0"/>
              </a:rPr>
              <a:t>Transformation tool</a:t>
            </a:r>
          </a:p>
        </p:txBody>
      </p:sp>
      <p:sp>
        <p:nvSpPr>
          <p:cNvPr id="53257" name="Rectangle 7"/>
          <p:cNvSpPr>
            <a:spLocks noChangeArrowheads="1"/>
          </p:cNvSpPr>
          <p:nvPr/>
        </p:nvSpPr>
        <p:spPr bwMode="auto">
          <a:xfrm>
            <a:off x="1066800" y="5486400"/>
            <a:ext cx="1600200" cy="685800"/>
          </a:xfrm>
          <a:prstGeom prst="rect">
            <a:avLst/>
          </a:prstGeom>
          <a:solidFill>
            <a:srgbClr val="00FF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Tahoma" pitchFamily="34" charset="0"/>
              </a:rPr>
              <a:t>Native </a:t>
            </a:r>
            <a:br>
              <a:rPr lang="hu-HU" sz="2000" b="0">
                <a:latin typeface="Tahoma" pitchFamily="34" charset="0"/>
              </a:rPr>
            </a:br>
            <a:r>
              <a:rPr lang="hu-HU" sz="2000" b="0">
                <a:latin typeface="Tahoma" pitchFamily="34" charset="0"/>
              </a:rPr>
              <a:t>Source model</a:t>
            </a:r>
          </a:p>
        </p:txBody>
      </p:sp>
      <p:sp>
        <p:nvSpPr>
          <p:cNvPr id="53258" name="Rectangle 8"/>
          <p:cNvSpPr>
            <a:spLocks noChangeArrowheads="1"/>
          </p:cNvSpPr>
          <p:nvPr/>
        </p:nvSpPr>
        <p:spPr bwMode="auto">
          <a:xfrm>
            <a:off x="3505200" y="5486400"/>
            <a:ext cx="2209800" cy="685800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Tahoma" pitchFamily="34" charset="0"/>
              </a:rPr>
              <a:t>Native </a:t>
            </a:r>
            <a:br>
              <a:rPr lang="hu-HU" sz="2000" b="0">
                <a:latin typeface="Tahoma" pitchFamily="34" charset="0"/>
              </a:rPr>
            </a:br>
            <a:r>
              <a:rPr lang="hu-HU" sz="2000" b="0">
                <a:latin typeface="Tahoma" pitchFamily="34" charset="0"/>
              </a:rPr>
              <a:t>XForm Plugin</a:t>
            </a:r>
          </a:p>
        </p:txBody>
      </p:sp>
      <p:sp>
        <p:nvSpPr>
          <p:cNvPr id="53259" name="Rectangle 9"/>
          <p:cNvSpPr>
            <a:spLocks noChangeArrowheads="1"/>
          </p:cNvSpPr>
          <p:nvPr/>
        </p:nvSpPr>
        <p:spPr bwMode="auto">
          <a:xfrm>
            <a:off x="6477000" y="5486400"/>
            <a:ext cx="1600200" cy="685800"/>
          </a:xfrm>
          <a:prstGeom prst="rect">
            <a:avLst/>
          </a:prstGeom>
          <a:solidFill>
            <a:srgbClr val="00CCF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Tahoma" pitchFamily="34" charset="0"/>
              </a:rPr>
              <a:t>Native </a:t>
            </a:r>
            <a:br>
              <a:rPr lang="hu-HU" sz="2000" b="0">
                <a:latin typeface="Tahoma" pitchFamily="34" charset="0"/>
              </a:rPr>
            </a:br>
            <a:r>
              <a:rPr lang="hu-HU" sz="2000" b="0">
                <a:latin typeface="Tahoma" pitchFamily="34" charset="0"/>
              </a:rPr>
              <a:t>Target model</a:t>
            </a:r>
          </a:p>
        </p:txBody>
      </p:sp>
      <p:sp>
        <p:nvSpPr>
          <p:cNvPr id="53260" name="Rectangle 10"/>
          <p:cNvSpPr>
            <a:spLocks noChangeArrowheads="1"/>
          </p:cNvSpPr>
          <p:nvPr/>
        </p:nvSpPr>
        <p:spPr bwMode="auto">
          <a:xfrm>
            <a:off x="1066800" y="3733800"/>
            <a:ext cx="1600200" cy="685800"/>
          </a:xfrm>
          <a:prstGeom prst="rect">
            <a:avLst/>
          </a:prstGeom>
          <a:solidFill>
            <a:srgbClr val="00FF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Source 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model</a:t>
            </a:r>
          </a:p>
        </p:txBody>
      </p:sp>
      <p:sp>
        <p:nvSpPr>
          <p:cNvPr id="53261" name="Rectangle 11"/>
          <p:cNvSpPr>
            <a:spLocks noChangeArrowheads="1"/>
          </p:cNvSpPr>
          <p:nvPr/>
        </p:nvSpPr>
        <p:spPr bwMode="auto">
          <a:xfrm>
            <a:off x="1066800" y="2590800"/>
            <a:ext cx="1600200" cy="685800"/>
          </a:xfrm>
          <a:prstGeom prst="rect">
            <a:avLst/>
          </a:prstGeom>
          <a:solidFill>
            <a:srgbClr val="00FF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Source 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metamodel</a:t>
            </a:r>
          </a:p>
        </p:txBody>
      </p:sp>
      <p:sp>
        <p:nvSpPr>
          <p:cNvPr id="53262" name="Rectangle 12"/>
          <p:cNvSpPr>
            <a:spLocks noChangeArrowheads="1"/>
          </p:cNvSpPr>
          <p:nvPr/>
        </p:nvSpPr>
        <p:spPr bwMode="auto">
          <a:xfrm>
            <a:off x="6477000" y="3733800"/>
            <a:ext cx="1600200" cy="685800"/>
          </a:xfrm>
          <a:prstGeom prst="rect">
            <a:avLst/>
          </a:prstGeom>
          <a:solidFill>
            <a:srgbClr val="00CCF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Target 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model</a:t>
            </a:r>
          </a:p>
        </p:txBody>
      </p:sp>
      <p:sp>
        <p:nvSpPr>
          <p:cNvPr id="53263" name="Rectangle 13"/>
          <p:cNvSpPr>
            <a:spLocks noChangeArrowheads="1"/>
          </p:cNvSpPr>
          <p:nvPr/>
        </p:nvSpPr>
        <p:spPr bwMode="auto">
          <a:xfrm>
            <a:off x="6477000" y="2590800"/>
            <a:ext cx="1600200" cy="685800"/>
          </a:xfrm>
          <a:prstGeom prst="rect">
            <a:avLst/>
          </a:prstGeom>
          <a:solidFill>
            <a:srgbClr val="00CCF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Target 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metamodel</a:t>
            </a:r>
          </a:p>
        </p:txBody>
      </p:sp>
      <p:sp>
        <p:nvSpPr>
          <p:cNvPr id="53264" name="AutoShape 14"/>
          <p:cNvSpPr>
            <a:spLocks noChangeArrowheads="1"/>
          </p:cNvSpPr>
          <p:nvPr/>
        </p:nvSpPr>
        <p:spPr bwMode="auto">
          <a:xfrm>
            <a:off x="3352800" y="2590800"/>
            <a:ext cx="2438400" cy="685800"/>
          </a:xfrm>
          <a:prstGeom prst="hexagon">
            <a:avLst>
              <a:gd name="adj" fmla="val 42864"/>
              <a:gd name="vf" fmla="val 115470"/>
            </a:avLst>
          </a:prstGeom>
          <a:solidFill>
            <a:srgbClr val="FF33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Xform. rules 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(UML/QVT)</a:t>
            </a:r>
          </a:p>
        </p:txBody>
      </p:sp>
      <p:sp>
        <p:nvSpPr>
          <p:cNvPr id="53265" name="Rectangle 15"/>
          <p:cNvSpPr>
            <a:spLocks noChangeArrowheads="1"/>
          </p:cNvSpPr>
          <p:nvPr/>
        </p:nvSpPr>
        <p:spPr bwMode="auto">
          <a:xfrm>
            <a:off x="3048000" y="3429000"/>
            <a:ext cx="3048000" cy="1524000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AutoShape 16"/>
          <p:cNvSpPr>
            <a:spLocks noChangeArrowheads="1"/>
          </p:cNvSpPr>
          <p:nvPr/>
        </p:nvSpPr>
        <p:spPr bwMode="auto">
          <a:xfrm>
            <a:off x="3581400" y="3733800"/>
            <a:ext cx="2209800" cy="685800"/>
          </a:xfrm>
          <a:prstGeom prst="homePlate">
            <a:avLst>
              <a:gd name="adj" fmla="val 36504"/>
            </a:avLst>
          </a:prstGeom>
          <a:solidFill>
            <a:srgbClr val="FF33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0">
                <a:latin typeface="Arial" charset="0"/>
              </a:rPr>
              <a:t>Xform engine</a:t>
            </a:r>
            <a:br>
              <a:rPr lang="hu-HU" sz="2000" b="0">
                <a:latin typeface="Arial" charset="0"/>
              </a:rPr>
            </a:br>
            <a:r>
              <a:rPr lang="hu-HU" sz="2000" b="0">
                <a:latin typeface="Arial" charset="0"/>
              </a:rPr>
              <a:t>(ASM+GraTra)</a:t>
            </a:r>
          </a:p>
        </p:txBody>
      </p:sp>
      <p:sp>
        <p:nvSpPr>
          <p:cNvPr id="53267" name="AutoShape 17"/>
          <p:cNvSpPr>
            <a:spLocks noChangeArrowheads="1"/>
          </p:cNvSpPr>
          <p:nvPr/>
        </p:nvSpPr>
        <p:spPr bwMode="auto">
          <a:xfrm>
            <a:off x="3581400" y="4419600"/>
            <a:ext cx="1981200" cy="990600"/>
          </a:xfrm>
          <a:prstGeom prst="downArrowCallout">
            <a:avLst>
              <a:gd name="adj1" fmla="val 17630"/>
              <a:gd name="adj2" fmla="val 26278"/>
              <a:gd name="adj3" fmla="val 25000"/>
              <a:gd name="adj4" fmla="val 41347"/>
            </a:avLst>
          </a:prstGeom>
          <a:solidFill>
            <a:srgbClr val="FF3300"/>
          </a:solidFill>
          <a:ln w="25400">
            <a:noFill/>
            <a:miter lim="800000"/>
            <a:headEnd/>
            <a:tailEnd/>
          </a:ln>
        </p:spPr>
        <p:txBody>
          <a:bodyPr wrap="none" tIns="10800"/>
          <a:lstStyle/>
          <a:p>
            <a:pPr algn="ctr"/>
            <a:r>
              <a:rPr lang="hu-HU" sz="2000" b="0">
                <a:latin typeface="Arial" charset="0"/>
              </a:rPr>
              <a:t>Meta XForm</a:t>
            </a:r>
          </a:p>
        </p:txBody>
      </p:sp>
      <p:cxnSp>
        <p:nvCxnSpPr>
          <p:cNvPr id="53268" name="AutoShape 18"/>
          <p:cNvCxnSpPr>
            <a:cxnSpLocks noChangeShapeType="1"/>
            <a:stCxn id="53264" idx="2"/>
            <a:endCxn id="53261" idx="3"/>
          </p:cNvCxnSpPr>
          <p:nvPr/>
        </p:nvCxnSpPr>
        <p:spPr bwMode="auto">
          <a:xfrm flipH="1">
            <a:off x="2667000" y="2933700"/>
            <a:ext cx="6858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69" name="AutoShape 19"/>
          <p:cNvCxnSpPr>
            <a:cxnSpLocks noChangeShapeType="1"/>
            <a:stCxn id="53264" idx="1"/>
            <a:endCxn id="53263" idx="1"/>
          </p:cNvCxnSpPr>
          <p:nvPr/>
        </p:nvCxnSpPr>
        <p:spPr bwMode="auto">
          <a:xfrm>
            <a:off x="5791200" y="2933700"/>
            <a:ext cx="6858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0" name="AutoShape 20"/>
          <p:cNvCxnSpPr>
            <a:cxnSpLocks noChangeShapeType="1"/>
            <a:stCxn id="53260" idx="3"/>
            <a:endCxn id="53266" idx="1"/>
          </p:cNvCxnSpPr>
          <p:nvPr/>
        </p:nvCxnSpPr>
        <p:spPr bwMode="auto">
          <a:xfrm>
            <a:off x="2667000" y="4076700"/>
            <a:ext cx="9144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1" name="AutoShape 21"/>
          <p:cNvCxnSpPr>
            <a:cxnSpLocks noChangeShapeType="1"/>
            <a:stCxn id="53266" idx="3"/>
            <a:endCxn id="53262" idx="1"/>
          </p:cNvCxnSpPr>
          <p:nvPr/>
        </p:nvCxnSpPr>
        <p:spPr bwMode="auto">
          <a:xfrm>
            <a:off x="5791200" y="4076700"/>
            <a:ext cx="6858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2" name="AutoShape 22"/>
          <p:cNvCxnSpPr>
            <a:cxnSpLocks noChangeShapeType="1"/>
            <a:stCxn id="53264" idx="2"/>
            <a:endCxn id="53266" idx="0"/>
          </p:cNvCxnSpPr>
          <p:nvPr/>
        </p:nvCxnSpPr>
        <p:spPr bwMode="auto">
          <a:xfrm flipH="1">
            <a:off x="4560888" y="3276600"/>
            <a:ext cx="11112" cy="45720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3" name="AutoShape 23"/>
          <p:cNvCxnSpPr>
            <a:cxnSpLocks noChangeShapeType="1"/>
            <a:stCxn id="53257" idx="0"/>
            <a:endCxn id="53260" idx="2"/>
          </p:cNvCxnSpPr>
          <p:nvPr/>
        </p:nvCxnSpPr>
        <p:spPr bwMode="auto">
          <a:xfrm flipV="1">
            <a:off x="1866900" y="4419600"/>
            <a:ext cx="0" cy="106680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4" name="AutoShape 24"/>
          <p:cNvCxnSpPr>
            <a:cxnSpLocks noChangeShapeType="1"/>
            <a:stCxn id="53262" idx="2"/>
            <a:endCxn id="53259" idx="0"/>
          </p:cNvCxnSpPr>
          <p:nvPr/>
        </p:nvCxnSpPr>
        <p:spPr bwMode="auto">
          <a:xfrm>
            <a:off x="7277100" y="4419600"/>
            <a:ext cx="0" cy="106680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5" name="AutoShape 25"/>
          <p:cNvCxnSpPr>
            <a:cxnSpLocks noChangeShapeType="1"/>
            <a:stCxn id="53257" idx="3"/>
            <a:endCxn id="53258" idx="1"/>
          </p:cNvCxnSpPr>
          <p:nvPr/>
        </p:nvCxnSpPr>
        <p:spPr bwMode="auto">
          <a:xfrm>
            <a:off x="2667000" y="5829300"/>
            <a:ext cx="8382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6" name="AutoShape 26"/>
          <p:cNvCxnSpPr>
            <a:cxnSpLocks noChangeShapeType="1"/>
            <a:stCxn id="53258" idx="3"/>
            <a:endCxn id="53259" idx="1"/>
          </p:cNvCxnSpPr>
          <p:nvPr/>
        </p:nvCxnSpPr>
        <p:spPr bwMode="auto">
          <a:xfrm>
            <a:off x="5715000" y="5829300"/>
            <a:ext cx="762000" cy="0"/>
          </a:xfrm>
          <a:prstGeom prst="straightConnector1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53277" name="AutoShape 27"/>
          <p:cNvCxnSpPr>
            <a:cxnSpLocks noChangeShapeType="1"/>
            <a:stCxn id="53260" idx="0"/>
            <a:endCxn id="53261" idx="2"/>
          </p:cNvCxnSpPr>
          <p:nvPr/>
        </p:nvCxnSpPr>
        <p:spPr bwMode="auto">
          <a:xfrm flipV="1">
            <a:off x="1866900" y="3276600"/>
            <a:ext cx="0" cy="457200"/>
          </a:xfrm>
          <a:prstGeom prst="straightConnector1">
            <a:avLst/>
          </a:prstGeom>
          <a:noFill/>
          <a:ln w="508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53278" name="AutoShape 28"/>
          <p:cNvCxnSpPr>
            <a:cxnSpLocks noChangeShapeType="1"/>
            <a:stCxn id="53262" idx="0"/>
            <a:endCxn id="53263" idx="2"/>
          </p:cNvCxnSpPr>
          <p:nvPr/>
        </p:nvCxnSpPr>
        <p:spPr bwMode="auto">
          <a:xfrm flipV="1">
            <a:off x="7277100" y="3276600"/>
            <a:ext cx="0" cy="457200"/>
          </a:xfrm>
          <a:prstGeom prst="straightConnector1">
            <a:avLst/>
          </a:prstGeom>
          <a:noFill/>
          <a:ln w="508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A2F7F-E185-410E-A9CB-64CF7A073FAF}" type="slidenum">
              <a:rPr lang="en-US"/>
              <a:pPr/>
              <a:t>44</a:t>
            </a:fld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867400" y="1773238"/>
            <a:ext cx="3097213" cy="2016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5800" y="914400"/>
            <a:ext cx="48768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u="none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/>
              <a:t>Graph transformation: </a:t>
            </a:r>
            <a:br>
              <a:rPr lang="hu-HU" sz="2800"/>
            </a:br>
            <a:r>
              <a:rPr lang="hu-HU" sz="2800"/>
              <a:t>typed components + interconnections</a:t>
            </a:r>
            <a:endParaRPr lang="en-US" sz="280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343400" y="20574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:this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0" y="3138488"/>
            <a:ext cx="7620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:caller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971800" y="19050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:Int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05000" y="2819400"/>
            <a:ext cx="1219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:Append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981200" y="12192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690" name="AutoShape 10"/>
          <p:cNvCxnSpPr>
            <a:cxnSpLocks noChangeShapeType="1"/>
            <a:stCxn id="71702" idx="0"/>
            <a:endCxn id="71687" idx="2"/>
          </p:cNvCxnSpPr>
          <p:nvPr/>
        </p:nvCxnSpPr>
        <p:spPr bwMode="auto">
          <a:xfrm flipH="1" flipV="1">
            <a:off x="3505200" y="2298700"/>
            <a:ext cx="838200" cy="49530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71691" name="AutoShape 11"/>
          <p:cNvCxnSpPr>
            <a:cxnSpLocks noChangeShapeType="1"/>
            <a:stCxn id="71688" idx="0"/>
            <a:endCxn id="71689" idx="2"/>
          </p:cNvCxnSpPr>
          <p:nvPr/>
        </p:nvCxnSpPr>
        <p:spPr bwMode="auto">
          <a:xfrm flipV="1">
            <a:off x="2514600" y="1612900"/>
            <a:ext cx="0" cy="119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657600" y="2438400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:x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:this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3810000" y="12192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695" name="AutoShape 15"/>
          <p:cNvCxnSpPr>
            <a:cxnSpLocks noChangeShapeType="1"/>
            <a:stCxn id="71689" idx="3"/>
            <a:endCxn id="71694" idx="1"/>
          </p:cNvCxnSpPr>
          <p:nvPr/>
        </p:nvCxnSpPr>
        <p:spPr bwMode="auto">
          <a:xfrm>
            <a:off x="3060700" y="1409700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1696" name="AutoShape 16"/>
          <p:cNvCxnSpPr>
            <a:cxnSpLocks noChangeShapeType="1"/>
            <a:stCxn id="71702" idx="0"/>
            <a:endCxn id="71694" idx="2"/>
          </p:cNvCxnSpPr>
          <p:nvPr/>
        </p:nvCxnSpPr>
        <p:spPr bwMode="auto">
          <a:xfrm flipV="1">
            <a:off x="4343400" y="1612900"/>
            <a:ext cx="0" cy="118110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2971800" y="24384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:x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048000" y="10668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:next</a:t>
            </a:r>
          </a:p>
        </p:txBody>
      </p:sp>
      <p:cxnSp>
        <p:nvCxnSpPr>
          <p:cNvPr id="71699" name="AutoShape 19"/>
          <p:cNvCxnSpPr>
            <a:cxnSpLocks noChangeShapeType="1"/>
            <a:stCxn id="71688" idx="3"/>
            <a:endCxn id="71702" idx="1"/>
          </p:cNvCxnSpPr>
          <p:nvPr/>
        </p:nvCxnSpPr>
        <p:spPr bwMode="auto">
          <a:xfrm>
            <a:off x="3136900" y="3009900"/>
            <a:ext cx="571500" cy="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 type="triangle" w="med" len="med"/>
            <a:tailEnd/>
          </a:ln>
          <a:effectLst/>
        </p:spPr>
      </p:cxnSp>
      <p:cxnSp>
        <p:nvCxnSpPr>
          <p:cNvPr id="71700" name="AutoShape 20"/>
          <p:cNvCxnSpPr>
            <a:cxnSpLocks noChangeShapeType="1"/>
            <a:stCxn id="71688" idx="2"/>
            <a:endCxn id="71688" idx="1"/>
          </p:cNvCxnSpPr>
          <p:nvPr/>
        </p:nvCxnSpPr>
        <p:spPr bwMode="auto">
          <a:xfrm rot="16200000" flipV="1">
            <a:off x="2101850" y="2800350"/>
            <a:ext cx="203200" cy="622300"/>
          </a:xfrm>
          <a:prstGeom prst="curvedConnector4">
            <a:avLst>
              <a:gd name="adj1" fmla="val -172657"/>
              <a:gd name="adj2" fmla="val 155102"/>
            </a:avLst>
          </a:prstGeom>
          <a:noFill/>
          <a:ln w="25400">
            <a:solidFill>
              <a:srgbClr val="FFCC00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1403350" y="3138488"/>
            <a:ext cx="10350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FFCC00"/>
                </a:solidFill>
                <a:latin typeface="Arial" pitchFamily="34" charset="0"/>
              </a:rPr>
              <a:t>:</a:t>
            </a:r>
            <a:r>
              <a:rPr lang="hu-HU" sz="1800" u="none">
                <a:solidFill>
                  <a:srgbClr val="FFCC00"/>
                </a:solidFill>
                <a:latin typeface="Arial" pitchFamily="34" charset="0"/>
              </a:rPr>
              <a:t>control</a:t>
            </a: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3733800" y="2819400"/>
            <a:ext cx="1219200" cy="381000"/>
          </a:xfrm>
          <a:prstGeom prst="rect">
            <a:avLst/>
          </a:prstGeom>
          <a:noFill/>
          <a:ln w="508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solidFill>
                  <a:srgbClr val="33CC33"/>
                </a:solidFill>
                <a:latin typeface="Arial" pitchFamily="34" charset="0"/>
              </a:rPr>
              <a:t>:Append</a:t>
            </a:r>
          </a:p>
        </p:txBody>
      </p:sp>
      <p:cxnSp>
        <p:nvCxnSpPr>
          <p:cNvPr id="71703" name="AutoShape 23"/>
          <p:cNvCxnSpPr>
            <a:cxnSpLocks noChangeShapeType="1"/>
            <a:stCxn id="71688" idx="0"/>
            <a:endCxn id="71687" idx="2"/>
          </p:cNvCxnSpPr>
          <p:nvPr/>
        </p:nvCxnSpPr>
        <p:spPr bwMode="auto">
          <a:xfrm flipV="1">
            <a:off x="2514600" y="2298700"/>
            <a:ext cx="990600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1704" name="AutoShape 24"/>
          <p:cNvCxnSpPr>
            <a:cxnSpLocks noChangeShapeType="1"/>
            <a:stCxn id="71689" idx="2"/>
            <a:endCxn id="71687" idx="0"/>
          </p:cNvCxnSpPr>
          <p:nvPr/>
        </p:nvCxnSpPr>
        <p:spPr bwMode="auto">
          <a:xfrm>
            <a:off x="2514600" y="1612900"/>
            <a:ext cx="990600" cy="279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lg" len="lg"/>
          </a:ln>
          <a:effectLst/>
        </p:spPr>
      </p:cxn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276600" y="15240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FF0000"/>
                </a:solidFill>
                <a:latin typeface="Arial" pitchFamily="34" charset="0"/>
              </a:rPr>
              <a:t>:val</a:t>
            </a:r>
          </a:p>
        </p:txBody>
      </p:sp>
      <p:cxnSp>
        <p:nvCxnSpPr>
          <p:cNvPr id="71706" name="AutoShape 26"/>
          <p:cNvCxnSpPr>
            <a:cxnSpLocks noChangeShapeType="1"/>
            <a:stCxn id="71702" idx="2"/>
            <a:endCxn id="71702" idx="3"/>
          </p:cNvCxnSpPr>
          <p:nvPr/>
        </p:nvCxnSpPr>
        <p:spPr bwMode="auto">
          <a:xfrm rot="5400000" flipH="1" flipV="1">
            <a:off x="4552950" y="2800350"/>
            <a:ext cx="215900" cy="635000"/>
          </a:xfrm>
          <a:prstGeom prst="curvedConnector4">
            <a:avLst>
              <a:gd name="adj1" fmla="val -154412"/>
              <a:gd name="adj2" fmla="val 145245"/>
            </a:avLst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4419600" y="3138488"/>
            <a:ext cx="838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:control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762000" y="1066800"/>
            <a:ext cx="8382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000" b="0">
                <a:latin typeface="Arial" pitchFamily="34" charset="0"/>
              </a:rPr>
              <a:t>Next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533400" y="3886200"/>
            <a:ext cx="8305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981200" y="48768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:Int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914400" y="5791200"/>
            <a:ext cx="1219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:Append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990600" y="41910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713" name="AutoShape 33"/>
          <p:cNvCxnSpPr>
            <a:cxnSpLocks noChangeShapeType="1"/>
            <a:stCxn id="71711" idx="0"/>
            <a:endCxn id="71712" idx="2"/>
          </p:cNvCxnSpPr>
          <p:nvPr/>
        </p:nvCxnSpPr>
        <p:spPr bwMode="auto">
          <a:xfrm flipV="1">
            <a:off x="1524000" y="4584700"/>
            <a:ext cx="0" cy="119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990600" y="50292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:this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2819400" y="41910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716" name="AutoShape 36"/>
          <p:cNvCxnSpPr>
            <a:cxnSpLocks noChangeShapeType="1"/>
            <a:stCxn id="71712" idx="3"/>
            <a:endCxn id="71715" idx="1"/>
          </p:cNvCxnSpPr>
          <p:nvPr/>
        </p:nvCxnSpPr>
        <p:spPr bwMode="auto">
          <a:xfrm>
            <a:off x="2070100" y="4381500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1981200" y="54102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:x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2057400" y="40386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:next</a:t>
            </a:r>
          </a:p>
        </p:txBody>
      </p:sp>
      <p:cxnSp>
        <p:nvCxnSpPr>
          <p:cNvPr id="71719" name="AutoShape 39"/>
          <p:cNvCxnSpPr>
            <a:cxnSpLocks noChangeShapeType="1"/>
            <a:stCxn id="71711" idx="2"/>
            <a:endCxn id="71711" idx="1"/>
          </p:cNvCxnSpPr>
          <p:nvPr/>
        </p:nvCxnSpPr>
        <p:spPr bwMode="auto">
          <a:xfrm rot="16200000" flipV="1">
            <a:off x="1111250" y="5772150"/>
            <a:ext cx="203200" cy="622300"/>
          </a:xfrm>
          <a:prstGeom prst="curvedConnector4">
            <a:avLst>
              <a:gd name="adj1" fmla="val -172657"/>
              <a:gd name="adj2" fmla="val 155102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609600" y="6110288"/>
            <a:ext cx="838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</a:t>
            </a:r>
            <a:r>
              <a:rPr lang="hu-HU" sz="1800" b="0" u="none">
                <a:solidFill>
                  <a:srgbClr val="0000FF"/>
                </a:solidFill>
                <a:latin typeface="Arial" pitchFamily="34" charset="0"/>
              </a:rPr>
              <a:t>control</a:t>
            </a:r>
            <a:endParaRPr lang="hu-HU" sz="1800" b="0" u="none">
              <a:solidFill>
                <a:srgbClr val="33CC33"/>
              </a:solidFill>
              <a:latin typeface="Arial" pitchFamily="34" charset="0"/>
            </a:endParaRPr>
          </a:p>
        </p:txBody>
      </p:sp>
      <p:cxnSp>
        <p:nvCxnSpPr>
          <p:cNvPr id="71721" name="AutoShape 41"/>
          <p:cNvCxnSpPr>
            <a:cxnSpLocks noChangeShapeType="1"/>
            <a:stCxn id="71711" idx="0"/>
            <a:endCxn id="71710" idx="2"/>
          </p:cNvCxnSpPr>
          <p:nvPr/>
        </p:nvCxnSpPr>
        <p:spPr bwMode="auto">
          <a:xfrm flipV="1">
            <a:off x="1524000" y="5270500"/>
            <a:ext cx="990600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1722" name="AutoShape 42"/>
          <p:cNvCxnSpPr>
            <a:cxnSpLocks noChangeShapeType="1"/>
            <a:stCxn id="71712" idx="2"/>
            <a:endCxn id="71710" idx="0"/>
          </p:cNvCxnSpPr>
          <p:nvPr/>
        </p:nvCxnSpPr>
        <p:spPr bwMode="auto">
          <a:xfrm>
            <a:off x="1524000" y="4584700"/>
            <a:ext cx="990600" cy="279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lg" len="lg"/>
          </a:ln>
          <a:effectLst/>
        </p:spPr>
      </p:cxnSp>
      <p:sp>
        <p:nvSpPr>
          <p:cNvPr id="71723" name="Text Box 43"/>
          <p:cNvSpPr txBox="1">
            <a:spLocks noChangeArrowheads="1"/>
          </p:cNvSpPr>
          <p:nvPr/>
        </p:nvSpPr>
        <p:spPr bwMode="auto">
          <a:xfrm>
            <a:off x="2286000" y="44958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FF0000"/>
                </a:solidFill>
                <a:latin typeface="Arial" pitchFamily="34" charset="0"/>
              </a:rPr>
              <a:t>:val</a:t>
            </a:r>
          </a:p>
        </p:txBody>
      </p:sp>
      <p:sp>
        <p:nvSpPr>
          <p:cNvPr id="71724" name="Text Box 44"/>
          <p:cNvSpPr txBox="1">
            <a:spLocks noChangeArrowheads="1"/>
          </p:cNvSpPr>
          <p:nvPr/>
        </p:nvSpPr>
        <p:spPr bwMode="auto">
          <a:xfrm>
            <a:off x="4152900" y="5410200"/>
            <a:ext cx="8382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000" b="0">
                <a:latin typeface="Arial" pitchFamily="34" charset="0"/>
              </a:rPr>
              <a:t>Next</a:t>
            </a:r>
          </a:p>
        </p:txBody>
      </p: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7848600" y="50292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:this</a:t>
            </a:r>
          </a:p>
        </p:txBody>
      </p:sp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6553200" y="6110288"/>
            <a:ext cx="7620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:caller</a:t>
            </a:r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6477000" y="48768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:Int</a:t>
            </a:r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5410200" y="5791200"/>
            <a:ext cx="12192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:Append</a:t>
            </a:r>
          </a:p>
        </p:txBody>
      </p:sp>
      <p:sp>
        <p:nvSpPr>
          <p:cNvPr id="71729" name="Rectangle 49"/>
          <p:cNvSpPr>
            <a:spLocks noChangeArrowheads="1"/>
          </p:cNvSpPr>
          <p:nvPr/>
        </p:nvSpPr>
        <p:spPr bwMode="auto">
          <a:xfrm>
            <a:off x="5486400" y="41910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730" name="AutoShape 50"/>
          <p:cNvCxnSpPr>
            <a:cxnSpLocks noChangeShapeType="1"/>
            <a:stCxn id="71740" idx="0"/>
            <a:endCxn id="71727" idx="2"/>
          </p:cNvCxnSpPr>
          <p:nvPr/>
        </p:nvCxnSpPr>
        <p:spPr bwMode="auto">
          <a:xfrm flipH="1" flipV="1">
            <a:off x="7010400" y="5270500"/>
            <a:ext cx="838200" cy="49530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cxnSp>
        <p:nvCxnSpPr>
          <p:cNvPr id="71731" name="AutoShape 51"/>
          <p:cNvCxnSpPr>
            <a:cxnSpLocks noChangeShapeType="1"/>
            <a:stCxn id="71728" idx="0"/>
            <a:endCxn id="71729" idx="2"/>
          </p:cNvCxnSpPr>
          <p:nvPr/>
        </p:nvCxnSpPr>
        <p:spPr bwMode="auto">
          <a:xfrm flipV="1">
            <a:off x="6019800" y="4584700"/>
            <a:ext cx="0" cy="1193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1732" name="Text Box 52"/>
          <p:cNvSpPr txBox="1">
            <a:spLocks noChangeArrowheads="1"/>
          </p:cNvSpPr>
          <p:nvPr/>
        </p:nvSpPr>
        <p:spPr bwMode="auto">
          <a:xfrm>
            <a:off x="7162800" y="5410200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:x</a:t>
            </a:r>
          </a:p>
        </p:txBody>
      </p:sp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5486400" y="50292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:this</a:t>
            </a:r>
          </a:p>
        </p:txBody>
      </p:sp>
      <p:sp>
        <p:nvSpPr>
          <p:cNvPr id="71734" name="Rectangle 54"/>
          <p:cNvSpPr>
            <a:spLocks noChangeArrowheads="1"/>
          </p:cNvSpPr>
          <p:nvPr/>
        </p:nvSpPr>
        <p:spPr bwMode="auto">
          <a:xfrm>
            <a:off x="7315200" y="4191000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latin typeface="Arial" pitchFamily="34" charset="0"/>
              </a:rPr>
              <a:t>:Cell</a:t>
            </a:r>
          </a:p>
        </p:txBody>
      </p:sp>
      <p:cxnSp>
        <p:nvCxnSpPr>
          <p:cNvPr id="71735" name="AutoShape 55"/>
          <p:cNvCxnSpPr>
            <a:cxnSpLocks noChangeShapeType="1"/>
            <a:stCxn id="71729" idx="3"/>
            <a:endCxn id="71734" idx="1"/>
          </p:cNvCxnSpPr>
          <p:nvPr/>
        </p:nvCxnSpPr>
        <p:spPr bwMode="auto">
          <a:xfrm>
            <a:off x="6565900" y="4381500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1736" name="AutoShape 56"/>
          <p:cNvCxnSpPr>
            <a:cxnSpLocks noChangeShapeType="1"/>
            <a:stCxn id="71740" idx="0"/>
            <a:endCxn id="71734" idx="2"/>
          </p:cNvCxnSpPr>
          <p:nvPr/>
        </p:nvCxnSpPr>
        <p:spPr bwMode="auto">
          <a:xfrm flipV="1">
            <a:off x="7848600" y="4584700"/>
            <a:ext cx="0" cy="118110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6477000" y="54102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:x</a:t>
            </a:r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6553200" y="4038600"/>
            <a:ext cx="6096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latin typeface="Arial" pitchFamily="34" charset="0"/>
              </a:rPr>
              <a:t>:next</a:t>
            </a:r>
          </a:p>
        </p:txBody>
      </p:sp>
      <p:cxnSp>
        <p:nvCxnSpPr>
          <p:cNvPr id="71739" name="AutoShape 59"/>
          <p:cNvCxnSpPr>
            <a:cxnSpLocks noChangeShapeType="1"/>
            <a:stCxn id="71728" idx="3"/>
            <a:endCxn id="71740" idx="1"/>
          </p:cNvCxnSpPr>
          <p:nvPr/>
        </p:nvCxnSpPr>
        <p:spPr bwMode="auto">
          <a:xfrm>
            <a:off x="6642100" y="5981700"/>
            <a:ext cx="571500" cy="0"/>
          </a:xfrm>
          <a:prstGeom prst="straightConnector1">
            <a:avLst/>
          </a:prstGeom>
          <a:noFill/>
          <a:ln w="50800">
            <a:solidFill>
              <a:srgbClr val="33CC33"/>
            </a:solidFill>
            <a:round/>
            <a:headEnd type="triangle" w="med" len="med"/>
            <a:tailEnd/>
          </a:ln>
          <a:effectLst/>
        </p:spPr>
      </p:cxnSp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7239000" y="5791200"/>
            <a:ext cx="1219200" cy="381000"/>
          </a:xfrm>
          <a:prstGeom prst="rect">
            <a:avLst/>
          </a:prstGeom>
          <a:noFill/>
          <a:ln w="508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000" b="0" u="none">
                <a:solidFill>
                  <a:srgbClr val="33CC33"/>
                </a:solidFill>
                <a:latin typeface="Arial" pitchFamily="34" charset="0"/>
              </a:rPr>
              <a:t>:Append</a:t>
            </a:r>
          </a:p>
        </p:txBody>
      </p:sp>
      <p:cxnSp>
        <p:nvCxnSpPr>
          <p:cNvPr id="71741" name="AutoShape 61"/>
          <p:cNvCxnSpPr>
            <a:cxnSpLocks noChangeShapeType="1"/>
            <a:stCxn id="71728" idx="0"/>
            <a:endCxn id="71727" idx="2"/>
          </p:cNvCxnSpPr>
          <p:nvPr/>
        </p:nvCxnSpPr>
        <p:spPr bwMode="auto">
          <a:xfrm flipV="1">
            <a:off x="6019800" y="5270500"/>
            <a:ext cx="990600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1742" name="AutoShape 62"/>
          <p:cNvCxnSpPr>
            <a:cxnSpLocks noChangeShapeType="1"/>
            <a:stCxn id="71740" idx="2"/>
            <a:endCxn id="71740" idx="3"/>
          </p:cNvCxnSpPr>
          <p:nvPr/>
        </p:nvCxnSpPr>
        <p:spPr bwMode="auto">
          <a:xfrm rot="5400000" flipH="1" flipV="1">
            <a:off x="8058150" y="5772150"/>
            <a:ext cx="215900" cy="635000"/>
          </a:xfrm>
          <a:prstGeom prst="curvedConnector4">
            <a:avLst>
              <a:gd name="adj1" fmla="val -154412"/>
              <a:gd name="adj2" fmla="val 145245"/>
            </a:avLst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ffectLst/>
        </p:spPr>
      </p:cxnSp>
      <p:sp>
        <p:nvSpPr>
          <p:cNvPr id="71743" name="Text Box 63"/>
          <p:cNvSpPr txBox="1">
            <a:spLocks noChangeArrowheads="1"/>
          </p:cNvSpPr>
          <p:nvPr/>
        </p:nvSpPr>
        <p:spPr bwMode="auto">
          <a:xfrm>
            <a:off x="7924800" y="6110288"/>
            <a:ext cx="838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1800" b="0" u="none">
                <a:solidFill>
                  <a:srgbClr val="33CC33"/>
                </a:solidFill>
                <a:latin typeface="Arial" pitchFamily="34" charset="0"/>
              </a:rPr>
              <a:t>:control</a:t>
            </a:r>
          </a:p>
        </p:txBody>
      </p:sp>
      <p:sp>
        <p:nvSpPr>
          <p:cNvPr id="71744" name="AutoShape 64"/>
          <p:cNvSpPr>
            <a:spLocks noChangeArrowheads="1"/>
          </p:cNvSpPr>
          <p:nvPr/>
        </p:nvSpPr>
        <p:spPr bwMode="auto">
          <a:xfrm>
            <a:off x="3848100" y="5105400"/>
            <a:ext cx="1447800" cy="304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5" name="Text Box 65"/>
          <p:cNvSpPr txBox="1">
            <a:spLocks noChangeArrowheads="1"/>
          </p:cNvSpPr>
          <p:nvPr/>
        </p:nvSpPr>
        <p:spPr bwMode="auto">
          <a:xfrm>
            <a:off x="6096000" y="1295400"/>
            <a:ext cx="274320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/>
            <a:r>
              <a:rPr lang="en-US" sz="1800" u="none">
                <a:latin typeface="Arial" pitchFamily="34" charset="0"/>
              </a:rPr>
              <a:t>LHS+RHS (“reader”)</a:t>
            </a:r>
            <a:endParaRPr lang="hu-HU" sz="2000" u="none">
              <a:latin typeface="Arial" pitchFamily="34" charset="0"/>
            </a:endParaRPr>
          </a:p>
        </p:txBody>
      </p:sp>
      <p:sp>
        <p:nvSpPr>
          <p:cNvPr id="71746" name="Text Box 66"/>
          <p:cNvSpPr txBox="1">
            <a:spLocks noChangeArrowheads="1"/>
          </p:cNvSpPr>
          <p:nvPr/>
        </p:nvSpPr>
        <p:spPr bwMode="auto">
          <a:xfrm>
            <a:off x="6005513" y="2082800"/>
            <a:ext cx="2743200" cy="361950"/>
          </a:xfrm>
          <a:prstGeom prst="rect">
            <a:avLst/>
          </a:prstGeom>
          <a:noFill/>
          <a:ln w="25400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/>
            <a:r>
              <a:rPr lang="en-US" sz="1600" u="none">
                <a:solidFill>
                  <a:srgbClr val="0000FF"/>
                </a:solidFill>
                <a:latin typeface="Arial" pitchFamily="34" charset="0"/>
              </a:rPr>
              <a:t>LHS, not RHS (“eraser”)</a:t>
            </a:r>
            <a:endParaRPr lang="hu-HU" sz="1800" u="none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1747" name="Text Box 67"/>
          <p:cNvSpPr txBox="1">
            <a:spLocks noChangeArrowheads="1"/>
          </p:cNvSpPr>
          <p:nvPr/>
        </p:nvSpPr>
        <p:spPr bwMode="auto">
          <a:xfrm>
            <a:off x="6005513" y="2605088"/>
            <a:ext cx="2743200" cy="387350"/>
          </a:xfrm>
          <a:prstGeom prst="rect">
            <a:avLst/>
          </a:prstGeom>
          <a:noFill/>
          <a:ln w="5080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/>
            <a:r>
              <a:rPr lang="en-US" sz="1600" u="none">
                <a:solidFill>
                  <a:srgbClr val="33CC33"/>
                </a:solidFill>
                <a:latin typeface="Arial" pitchFamily="34" charset="0"/>
              </a:rPr>
              <a:t>RHS, not LHS (“creator”)</a:t>
            </a:r>
            <a:endParaRPr lang="hu-HU" sz="1800" u="none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6005513" y="3138488"/>
            <a:ext cx="2743200" cy="36195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l"/>
            <a:r>
              <a:rPr lang="en-US" sz="1600" u="none">
                <a:solidFill>
                  <a:srgbClr val="FF0000"/>
                </a:solidFill>
                <a:latin typeface="Arial" pitchFamily="34" charset="0"/>
              </a:rPr>
              <a:t>NAC (“embargo”)</a:t>
            </a:r>
            <a:endParaRPr lang="hu-HU" sz="1800" u="none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1749" name="Text Box 69"/>
          <p:cNvSpPr txBox="1">
            <a:spLocks noChangeArrowheads="1"/>
          </p:cNvSpPr>
          <p:nvPr/>
        </p:nvSpPr>
        <p:spPr bwMode="auto">
          <a:xfrm>
            <a:off x="2124075" y="6308725"/>
            <a:ext cx="4297363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u="none">
                <a:solidFill>
                  <a:srgbClr val="003399"/>
                </a:solidFill>
              </a:rPr>
              <a:t>+ control structures (ASM)</a:t>
            </a:r>
            <a:endParaRPr lang="en-US" u="none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allocation</a:t>
            </a:r>
            <a:r>
              <a:rPr lang="hu-HU" dirty="0" smtClean="0"/>
              <a:t> and </a:t>
            </a:r>
            <a:r>
              <a:rPr lang="hu-HU" dirty="0" err="1" smtClean="0"/>
              <a:t>scheduling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18524-110E-4952-A83F-CBCD3EAA24A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GT-VMT '07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F9186-0FF9-4860-9A06-2BE7C39A19A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mtClean="0"/>
              <a:t>Current allocation and scheduling process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73063" y="1249363"/>
          <a:ext cx="3911600" cy="4465637"/>
        </p:xfrm>
        <a:graphic>
          <a:graphicData uri="http://schemas.openxmlformats.org/presentationml/2006/ole">
            <p:oleObj spid="_x0000_s26626" name="Visio" r:id="rId4" imgW="2947452" imgH="3169980" progId="Visio.Drawing.11">
              <p:embed/>
            </p:oleObj>
          </a:graphicData>
        </a:graphic>
      </p:graphicFrame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932363" y="1195388"/>
            <a:ext cx="42243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>
                <a:latin typeface="Arial" charset="0"/>
              </a:rPr>
              <a:t> Three separate steps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allocation (job-node)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message scheduling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Task scheduling</a:t>
            </a:r>
          </a:p>
          <a:p>
            <a:pPr>
              <a:buFontTx/>
              <a:buChar char="•"/>
            </a:pPr>
            <a:r>
              <a:rPr lang="en-US" b="0">
                <a:latin typeface="Arial" charset="0"/>
              </a:rPr>
              <a:t> Results: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if scheduling fails,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backtrack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cannot use global criteria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for the steps</a:t>
            </a:r>
          </a:p>
          <a:p>
            <a:pPr lvl="1">
              <a:buFontTx/>
              <a:buChar char="•"/>
            </a:pPr>
            <a:r>
              <a:rPr lang="en-US" b="0">
                <a:latin typeface="Arial" charset="0"/>
              </a:rPr>
              <a:t> only suboptimum can be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reached</a:t>
            </a:r>
            <a:endParaRPr lang="hu-HU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25C6-78F4-438D-A9F3-C787C3EFB1D6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Opimization criteria</a:t>
            </a:r>
            <a:endParaRPr lang="hu-HU" smtClean="0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5 different selected</a:t>
            </a:r>
          </a:p>
          <a:p>
            <a:pPr lvl="1"/>
            <a:r>
              <a:rPr lang="en-US" smtClean="0"/>
              <a:t>Number of computing nodes used</a:t>
            </a:r>
          </a:p>
          <a:p>
            <a:pPr lvl="1"/>
            <a:r>
              <a:rPr lang="en-US" smtClean="0"/>
              <a:t>Throughput/overall delay of the system</a:t>
            </a:r>
          </a:p>
          <a:p>
            <a:pPr lvl="1"/>
            <a:r>
              <a:rPr lang="en-US" smtClean="0"/>
              <a:t>Extensibility (max. CPU time reserve)</a:t>
            </a:r>
          </a:p>
          <a:p>
            <a:pPr lvl="1"/>
            <a:r>
              <a:rPr lang="en-US" smtClean="0"/>
              <a:t>Extensibility (equal CPU time reserve)</a:t>
            </a:r>
          </a:p>
          <a:p>
            <a:pPr lvl="1"/>
            <a:r>
              <a:rPr lang="en-US" smtClean="0"/>
              <a:t>Robustness (minimum number of failing functions in case of hw faults)</a:t>
            </a:r>
          </a:p>
          <a:p>
            <a:r>
              <a:rPr lang="en-US" smtClean="0"/>
              <a:t>Can be extended with new aspects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9F72C-BF18-4310-9287-778E21F2D7F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smtClean="0"/>
              <a:t>Absolute optimization</a:t>
            </a:r>
            <a:endParaRPr lang="en-US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395538" y="838200"/>
          <a:ext cx="6748462" cy="5105400"/>
        </p:xfrm>
        <a:graphic>
          <a:graphicData uri="http://schemas.openxmlformats.org/presentationml/2006/ole">
            <p:oleObj spid="_x0000_s27650" name="Visio" r:id="rId4" imgW="9631985" imgH="7287158" progId="Visio.Drawing.11">
              <p:embed/>
            </p:oleObj>
          </a:graphicData>
        </a:graphic>
      </p:graphicFrame>
      <p:sp>
        <p:nvSpPr>
          <p:cNvPr id="27655" name="AutoShape 5"/>
          <p:cNvSpPr>
            <a:spLocks noChangeArrowheads="1"/>
          </p:cNvSpPr>
          <p:nvPr/>
        </p:nvSpPr>
        <p:spPr bwMode="auto">
          <a:xfrm>
            <a:off x="468313" y="3213100"/>
            <a:ext cx="2159000" cy="1368425"/>
          </a:xfrm>
          <a:prstGeom prst="wedgeRectCallout">
            <a:avLst>
              <a:gd name="adj1" fmla="val 95514"/>
              <a:gd name="adj2" fmla="val 834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hu-HU" sz="1800">
                <a:solidFill>
                  <a:schemeClr val="bg1"/>
                </a:solidFill>
                <a:latin typeface="Arial" charset="0"/>
              </a:rPr>
              <a:t>First feasible solution</a:t>
            </a:r>
          </a:p>
          <a:p>
            <a:pPr algn="ctr" eaLnBrk="1" hangingPunct="1"/>
            <a:r>
              <a:rPr lang="hu-HU" sz="1800">
                <a:solidFill>
                  <a:schemeClr val="bg1"/>
                </a:solidFill>
                <a:latin typeface="Arial" charset="0"/>
              </a:rPr>
              <a:t>(heuristics search, manual)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20D4D-47AA-4587-9F88-04C9A35157B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GT-VMT '07</a:t>
            </a:r>
            <a:endParaRPr lang="en-US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Tool GUI</a:t>
            </a:r>
            <a:endParaRPr lang="hu-HU" smtClean="0"/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489075"/>
          <a:ext cx="4040188" cy="3802063"/>
        </p:xfrm>
        <a:graphic>
          <a:graphicData uri="http://schemas.openxmlformats.org/presentationml/2006/ole">
            <p:oleObj spid="_x0000_s28674" name="Visio" r:id="rId4" imgW="6328708" imgH="5608618" progId="Visio.Drawing.11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556173" y="418075"/>
          <a:ext cx="5688235" cy="6107269"/>
        </p:xfrm>
        <a:graphic>
          <a:graphicData uri="http://schemas.openxmlformats.org/presentationml/2006/ole">
            <p:oleObj spid="_x0000_s28680" name="Visio" r:id="rId5" imgW="4888528" imgH="524857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Engineers</a:t>
            </a:r>
            <a:r>
              <a:rPr lang="hu-HU" dirty="0" smtClean="0"/>
              <a:t> </a:t>
            </a:r>
            <a:r>
              <a:rPr lang="hu-HU" dirty="0" err="1" smtClean="0"/>
              <a:t>think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Model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thinking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fundamental</a:t>
            </a:r>
            <a:r>
              <a:rPr lang="hu-HU" dirty="0" smtClean="0"/>
              <a:t> </a:t>
            </a: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endParaRPr lang="hu-HU" dirty="0" smtClean="0"/>
          </a:p>
          <a:p>
            <a:r>
              <a:rPr lang="hu-HU" dirty="0" smtClean="0"/>
              <a:t>Good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needs</a:t>
            </a:r>
            <a:r>
              <a:rPr lang="hu-HU" dirty="0" smtClean="0"/>
              <a:t> </a:t>
            </a:r>
            <a:r>
              <a:rPr lang="hu-HU" dirty="0" err="1" smtClean="0"/>
              <a:t>multi-aspect</a:t>
            </a:r>
            <a:r>
              <a:rPr lang="hu-HU" dirty="0" smtClean="0"/>
              <a:t> </a:t>
            </a:r>
            <a:r>
              <a:rPr lang="hu-HU" dirty="0" err="1" smtClean="0"/>
              <a:t>thinking</a:t>
            </a:r>
            <a:r>
              <a:rPr lang="hu-HU" dirty="0" smtClean="0"/>
              <a:t> and </a:t>
            </a:r>
            <a:r>
              <a:rPr lang="hu-HU" dirty="0" err="1" smtClean="0"/>
              <a:t>modeling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42AA9D48-29E8-4EA3-85CD-6284289C75DE}" type="slidenum">
              <a:rPr lang="de-DE" smtClean="0"/>
              <a:pPr>
                <a:defRPr/>
              </a:pPr>
              <a:t>5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Abstraction</a:t>
            </a:r>
            <a:endParaRPr lang="en-US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42AA9D48-29E8-4EA3-85CD-6284289C75DE}" type="slidenum">
              <a:rPr lang="de-DE" smtClean="0"/>
              <a:pPr>
                <a:defRPr/>
              </a:pPr>
              <a:t>50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Phases</a:t>
            </a:r>
            <a:r>
              <a:rPr lang="hu-HU" dirty="0" smtClean="0"/>
              <a:t> of monitoring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" y="1500175"/>
          <a:ext cx="6286511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51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Phases</a:t>
            </a:r>
            <a:r>
              <a:rPr lang="hu-HU" dirty="0" smtClean="0"/>
              <a:t> of monitoring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" y="1500175"/>
          <a:ext cx="6286511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52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grpSp>
        <p:nvGrpSpPr>
          <p:cNvPr id="3" name="Csoportba foglalás 8"/>
          <p:cNvGrpSpPr/>
          <p:nvPr/>
        </p:nvGrpSpPr>
        <p:grpSpPr>
          <a:xfrm>
            <a:off x="1928794" y="1500175"/>
            <a:ext cx="6702443" cy="4500593"/>
            <a:chOff x="1928794" y="1500175"/>
            <a:chExt cx="6702443" cy="45005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9330" y="2071678"/>
              <a:ext cx="4281907" cy="37925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Téglalap 7"/>
            <p:cNvSpPr/>
            <p:nvPr/>
          </p:nvSpPr>
          <p:spPr>
            <a:xfrm>
              <a:off x="1928794" y="1500175"/>
              <a:ext cx="2420536" cy="450059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>
                <a:buFont typeface="Arial" pitchFamily="34" charset="0"/>
                <a:buChar char="•"/>
              </a:pPr>
              <a:endParaRPr lang="hu-HU" sz="1800" dirty="0" smtClean="0">
                <a:solidFill>
                  <a:srgbClr val="C0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Use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cases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Misuse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cases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r>
                <a:rPr lang="hu-HU" sz="1800" dirty="0" err="1" smtClean="0">
                  <a:solidFill>
                    <a:schemeClr val="tx1"/>
                  </a:solidFill>
                </a:rPr>
                <a:t>Formalism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Statecharts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Sequence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diagrams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Temporal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logic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Phases</a:t>
            </a:r>
            <a:r>
              <a:rPr lang="hu-HU" dirty="0" smtClean="0"/>
              <a:t> of monitoring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" y="1500175"/>
          <a:ext cx="6286511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53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grpSp>
        <p:nvGrpSpPr>
          <p:cNvPr id="3" name="Csoportba foglalás 10"/>
          <p:cNvGrpSpPr/>
          <p:nvPr/>
        </p:nvGrpSpPr>
        <p:grpSpPr>
          <a:xfrm>
            <a:off x="1142976" y="1500175"/>
            <a:ext cx="5286412" cy="4500593"/>
            <a:chOff x="1142976" y="1500175"/>
            <a:chExt cx="5286412" cy="4500593"/>
          </a:xfrm>
        </p:grpSpPr>
        <p:sp>
          <p:nvSpPr>
            <p:cNvPr id="8" name="Téglalap 7"/>
            <p:cNvSpPr/>
            <p:nvPr/>
          </p:nvSpPr>
          <p:spPr>
            <a:xfrm>
              <a:off x="4214809" y="1500175"/>
              <a:ext cx="2214579" cy="450059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>
                <a:buFont typeface="Arial" pitchFamily="34" charset="0"/>
                <a:buChar char="•"/>
              </a:pPr>
              <a:endParaRPr lang="hu-HU" dirty="0" smtClean="0">
                <a:solidFill>
                  <a:srgbClr val="C0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dirty="0" err="1" smtClean="0">
                  <a:solidFill>
                    <a:schemeClr val="tx1"/>
                  </a:solidFill>
                </a:rPr>
                <a:t>Use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hu-HU" dirty="0" err="1" smtClean="0">
                  <a:solidFill>
                    <a:schemeClr val="tx1"/>
                  </a:solidFill>
                </a:rPr>
                <a:t>cases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dirty="0" err="1" smtClean="0">
                  <a:solidFill>
                    <a:schemeClr val="tx1"/>
                  </a:solidFill>
                </a:rPr>
                <a:t>Misuse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  <a:r>
                <a:rPr lang="hu-HU" dirty="0" err="1" smtClean="0">
                  <a:solidFill>
                    <a:schemeClr val="tx1"/>
                  </a:solidFill>
                </a:rPr>
                <a:t>cases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r>
                <a:rPr lang="hu-HU" dirty="0" err="1" smtClean="0">
                  <a:solidFill>
                    <a:schemeClr val="tx1"/>
                  </a:solidFill>
                </a:rPr>
                <a:t>Formalism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dirty="0" smtClean="0">
                  <a:solidFill>
                    <a:schemeClr val="tx1"/>
                  </a:solidFill>
                </a:rPr>
                <a:t>CSP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hu-HU" dirty="0" err="1" smtClean="0">
                  <a:solidFill>
                    <a:schemeClr val="tx1"/>
                  </a:solidFill>
                </a:rPr>
                <a:t>Nominal</a:t>
              </a:r>
              <a:endParaRPr lang="hu-HU" dirty="0" smtClean="0">
                <a:solidFill>
                  <a:schemeClr val="tx1"/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hu-HU" dirty="0" err="1" smtClean="0">
                  <a:solidFill>
                    <a:schemeClr val="tx1"/>
                  </a:solidFill>
                </a:rPr>
                <a:t>Ordinal</a:t>
              </a:r>
              <a:r>
                <a:rPr lang="hu-HU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hu-HU" dirty="0">
                  <a:solidFill>
                    <a:schemeClr val="tx1"/>
                  </a:solidFill>
                </a:rPr>
                <a:t> </a:t>
              </a:r>
              <a:r>
                <a:rPr lang="hu-HU" dirty="0" smtClean="0">
                  <a:solidFill>
                    <a:schemeClr val="tx1"/>
                  </a:solidFill>
                </a:rPr>
                <a:t>   </a:t>
              </a:r>
              <a:r>
                <a:rPr lang="hu-HU" dirty="0" err="1" smtClean="0">
                  <a:solidFill>
                    <a:schemeClr val="tx1"/>
                  </a:solidFill>
                </a:rPr>
                <a:t>representation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Csoportba foglalás 9"/>
            <p:cNvGrpSpPr/>
            <p:nvPr/>
          </p:nvGrpSpPr>
          <p:grpSpPr>
            <a:xfrm>
              <a:off x="1142976" y="3929066"/>
              <a:ext cx="3071833" cy="2071702"/>
              <a:chOff x="1142976" y="3929066"/>
              <a:chExt cx="3071833" cy="207170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42976" y="3929066"/>
                <a:ext cx="3071833" cy="207170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9" name="Szövegdoboz 8"/>
              <p:cNvSpPr txBox="1"/>
              <p:nvPr/>
            </p:nvSpPr>
            <p:spPr>
              <a:xfrm>
                <a:off x="3214913" y="4000504"/>
                <a:ext cx="92845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hu-HU" dirty="0" err="1" smtClean="0">
                    <a:solidFill>
                      <a:srgbClr val="FF0000"/>
                    </a:solidFill>
                  </a:rPr>
                  <a:t>Normal</a:t>
                </a:r>
                <a:endParaRPr lang="hu-HU" dirty="0" smtClean="0">
                  <a:solidFill>
                    <a:srgbClr val="FF0000"/>
                  </a:solidFill>
                </a:endParaRPr>
              </a:p>
              <a:p>
                <a:r>
                  <a:rPr lang="hu-HU" dirty="0" err="1" smtClean="0">
                    <a:solidFill>
                      <a:srgbClr val="FF0000"/>
                    </a:solidFill>
                  </a:rPr>
                  <a:t>Broken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 smtClean="0"/>
              <a:t>Application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specification</a:t>
            </a:r>
            <a:r>
              <a:rPr lang="hu-HU" sz="3200" dirty="0" smtClean="0"/>
              <a:t> of </a:t>
            </a:r>
            <a:r>
              <a:rPr lang="hu-HU" sz="3200" dirty="0" err="1" smtClean="0"/>
              <a:t>error</a:t>
            </a:r>
            <a:r>
              <a:rPr lang="hu-HU" sz="3200" dirty="0" smtClean="0"/>
              <a:t> </a:t>
            </a:r>
            <a:r>
              <a:rPr lang="hu-HU" sz="3200" dirty="0" err="1" smtClean="0"/>
              <a:t>propagation</a:t>
            </a:r>
            <a:r>
              <a:rPr lang="hu-HU" sz="3200" dirty="0" smtClean="0"/>
              <a:t> PROPERTIES</a:t>
            </a:r>
            <a:endParaRPr lang="hu-HU" sz="32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Abstract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hu-HU" dirty="0" smtClean="0"/>
              <a:t> vs. </a:t>
            </a:r>
            <a:r>
              <a:rPr lang="hu-HU" dirty="0" err="1" smtClean="0"/>
              <a:t>derivation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endParaRPr lang="hu-HU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Formal methods </a:t>
            </a:r>
            <a:r>
              <a:rPr lang="en-US" dirty="0" smtClean="0"/>
              <a:t>have strict </a:t>
            </a:r>
            <a:r>
              <a:rPr lang="en-US" dirty="0" smtClean="0">
                <a:solidFill>
                  <a:srgbClr val="C00000"/>
                </a:solidFill>
              </a:rPr>
              <a:t>complexity</a:t>
            </a:r>
            <a:r>
              <a:rPr lang="en-US" dirty="0" smtClean="0"/>
              <a:t> limitations</a:t>
            </a:r>
            <a:endParaRPr lang="hu-HU" dirty="0" smtClean="0"/>
          </a:p>
          <a:p>
            <a:pPr lvl="1"/>
            <a:r>
              <a:rPr lang="en-US" dirty="0" smtClean="0"/>
              <a:t>Efficient, but faithful </a:t>
            </a:r>
            <a:r>
              <a:rPr lang="en-US" dirty="0" smtClean="0">
                <a:solidFill>
                  <a:srgbClr val="C00000"/>
                </a:solidFill>
              </a:rPr>
              <a:t>abstractions</a:t>
            </a:r>
            <a:r>
              <a:rPr lang="en-US" dirty="0" smtClean="0"/>
              <a:t> are needed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4473575" cy="231775"/>
          </a:xfrm>
          <a:prstGeom prst="rect">
            <a:avLst/>
          </a:prstGeom>
        </p:spPr>
        <p:txBody>
          <a:bodyPr/>
          <a:lstStyle/>
          <a:p>
            <a:fld id="{610B82A0-8134-41A0-B366-5B1CE2BA55C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Example for reduction:</a:t>
            </a:r>
            <a:br>
              <a:rPr lang="hu-HU" smtClean="0"/>
            </a:br>
            <a:r>
              <a:rPr lang="hu-HU" smtClean="0"/>
              <a:t>predicate abstraction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Full model:</a:t>
            </a:r>
          </a:p>
          <a:p>
            <a:r>
              <a:rPr lang="hu-HU" smtClean="0"/>
              <a:t>	IF credit_requested &lt; 2.000.000 THEN approval(director) </a:t>
            </a:r>
          </a:p>
          <a:p>
            <a:r>
              <a:rPr lang="hu-HU" smtClean="0"/>
              <a:t>						ELSE approval(board)</a:t>
            </a:r>
          </a:p>
          <a:p>
            <a:endParaRPr lang="hu-HU" smtClean="0"/>
          </a:p>
          <a:p>
            <a:r>
              <a:rPr lang="en-US" smtClean="0"/>
              <a:t>Qualitative model with control flow preservation:</a:t>
            </a:r>
          </a:p>
          <a:p>
            <a:r>
              <a:rPr lang="hu-HU" smtClean="0"/>
              <a:t>	IF minor_credit_requested THEN 	approval(director) </a:t>
            </a:r>
          </a:p>
          <a:p>
            <a:r>
              <a:rPr lang="hu-HU" smtClean="0"/>
              <a:t>				ELSE 	approval(board)</a:t>
            </a:r>
          </a:p>
          <a:p>
            <a:endParaRPr lang="hu-HU" smtClean="0"/>
          </a:p>
          <a:p>
            <a:endParaRPr lang="hu-HU" smtClean="0"/>
          </a:p>
          <a:p>
            <a:endParaRPr lang="hu-HU" dirty="0" smtClean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224C4-99F9-4C26-91A6-104B0176A5A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357158" y="4429132"/>
            <a:ext cx="8569325" cy="431800"/>
          </a:xfrm>
          <a:prstGeom prst="wedgeRoundRectCallout">
            <a:avLst>
              <a:gd name="adj1" fmla="val -20991"/>
              <a:gd name="adj2" fmla="val -165810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hu-HU" sz="1800" u="non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Domain </a:t>
            </a:r>
            <a:r>
              <a:rPr lang="hu-HU" sz="1800" u="non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hu-HU" sz="1800" u="non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u="non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redicate</a:t>
            </a:r>
            <a:r>
              <a:rPr lang="en-US" sz="1800" u="non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u="non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abstraction: </a:t>
            </a:r>
            <a:r>
              <a:rPr lang="en-US" sz="1800" u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binary value</a:t>
            </a:r>
            <a:endParaRPr lang="en-US" sz="1800" u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0" u="non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1142976" y="2495548"/>
            <a:ext cx="3586175" cy="431800"/>
          </a:xfrm>
          <a:prstGeom prst="wedgeRoundRectCallout">
            <a:avLst>
              <a:gd name="adj1" fmla="val 17479"/>
              <a:gd name="adj2" fmla="val -10294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domain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sz="1800" u="non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ontinuous</a:t>
            </a:r>
            <a:endParaRPr lang="en-US" sz="1800" u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0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50825" y="5429264"/>
            <a:ext cx="8569325" cy="431800"/>
          </a:xfrm>
          <a:prstGeom prst="wedgeRoundRectCallout">
            <a:avLst>
              <a:gd name="adj1" fmla="val -20991"/>
              <a:gd name="adj2" fmla="val -165810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hu-HU" sz="1800" u="non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Simple</a:t>
            </a:r>
            <a:r>
              <a:rPr lang="hu-HU" sz="1800" u="non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fault </a:t>
            </a:r>
            <a:r>
              <a:rPr lang="hu-HU" sz="1800" u="non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1800" u="non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800" u="non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wrong</a:t>
            </a:r>
            <a:r>
              <a:rPr lang="hu-HU" sz="1800" u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u="non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branch</a:t>
            </a:r>
            <a:r>
              <a:rPr lang="hu-HU" sz="1800" u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u="non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selected</a:t>
            </a:r>
            <a:endParaRPr lang="en-US" sz="1800" u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0" u="non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 rot="19521779">
            <a:off x="1718620" y="2781055"/>
            <a:ext cx="6087989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Qualitative</a:t>
            </a:r>
            <a:r>
              <a:rPr lang="en-US" dirty="0" smtClean="0"/>
              <a:t> abstraction: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few of qualitative values </a:t>
            </a:r>
            <a:r>
              <a:rPr lang="en-US" dirty="0" smtClean="0"/>
              <a:t>out of an enumerated data type set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detailed </a:t>
            </a:r>
            <a:r>
              <a:rPr lang="en-US" dirty="0" smtClean="0">
                <a:solidFill>
                  <a:srgbClr val="C00000"/>
                </a:solidFill>
              </a:rPr>
              <a:t>data representation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Drastic</a:t>
            </a:r>
            <a:r>
              <a:rPr lang="en-US" dirty="0" smtClean="0"/>
              <a:t> state space (analysis complexity) </a:t>
            </a:r>
            <a:r>
              <a:rPr lang="en-US" dirty="0" smtClean="0">
                <a:solidFill>
                  <a:srgbClr val="C00000"/>
                </a:solidFill>
              </a:rPr>
              <a:t>reduction</a:t>
            </a:r>
            <a:endParaRPr lang="hu-HU" dirty="0" smtClean="0"/>
          </a:p>
          <a:p>
            <a:pPr lvl="1"/>
            <a:r>
              <a:rPr lang="hu-HU" dirty="0" smtClean="0"/>
              <a:t>BUT: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only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semidecision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Predicate</a:t>
            </a:r>
            <a:r>
              <a:rPr lang="en-US" smtClean="0"/>
              <a:t> abstraction</a:t>
            </a:r>
            <a:endParaRPr 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ph idx="1"/>
          </p:nvPr>
        </p:nvGraphicFramePr>
        <p:xfrm>
          <a:off x="1000100" y="1785926"/>
          <a:ext cx="6611653" cy="4436589"/>
        </p:xfrm>
        <a:graphic>
          <a:graphicData uri="http://schemas.openxmlformats.org/presentationml/2006/ole">
            <p:oleObj spid="_x0000_s157698" name="Visio" r:id="rId3" imgW="3884066" imgH="2606345" progId="Visio.Drawing.11">
              <p:embed/>
            </p:oleObj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4473575" cy="231775"/>
          </a:xfrm>
          <a:prstGeom prst="rect">
            <a:avLst/>
          </a:prstGeom>
        </p:spPr>
        <p:txBody>
          <a:bodyPr/>
          <a:lstStyle/>
          <a:p>
            <a:fld id="{45778DCC-1B3B-476E-BF4F-ED1C1B2B354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9521779">
            <a:off x="1387797" y="3317825"/>
            <a:ext cx="608798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rgbClr val="C00000"/>
                </a:solidFill>
              </a:rPr>
              <a:t>Overabstraction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for</a:t>
            </a:r>
            <a:r>
              <a:rPr lang="hu-HU" dirty="0" smtClean="0">
                <a:solidFill>
                  <a:srgbClr val="C00000"/>
                </a:solidFill>
              </a:rPr>
              <a:t> uniformization of </a:t>
            </a:r>
            <a:r>
              <a:rPr lang="hu-HU" dirty="0" err="1" smtClean="0">
                <a:solidFill>
                  <a:srgbClr val="C00000"/>
                </a:solidFill>
              </a:rPr>
              <a:t>the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domains</a:t>
            </a:r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smtClean="0">
                <a:solidFill>
                  <a:srgbClr val="C00000"/>
                </a:solidFill>
              </a:rPr>
              <a:t>1 </a:t>
            </a:r>
            <a:r>
              <a:rPr lang="hu-HU" dirty="0" err="1" smtClean="0">
                <a:solidFill>
                  <a:srgbClr val="C00000"/>
                </a:solidFill>
              </a:rPr>
              <a:t>representative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for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each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operational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Core</a:t>
            </a:r>
            <a:r>
              <a:rPr lang="hu-HU" dirty="0" smtClean="0"/>
              <a:t> idea of </a:t>
            </a:r>
            <a:r>
              <a:rPr lang="hu-HU" dirty="0" err="1" smtClean="0"/>
              <a:t>qulitative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endParaRPr lang="en-US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677393" y="5139389"/>
            <a:ext cx="225232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C00000"/>
                </a:solidFill>
                <a:latin typeface="+mj-lt"/>
              </a:rPr>
              <a:t>Shape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stabilizing</a:t>
            </a:r>
            <a:endParaRPr lang="hu-HU" dirty="0" smtClean="0">
              <a:solidFill>
                <a:srgbClr val="C00000"/>
              </a:solidFill>
              <a:latin typeface="+mj-lt"/>
            </a:endParaRPr>
          </a:p>
          <a:p>
            <a:r>
              <a:rPr lang="hu-HU" dirty="0" err="1" smtClean="0">
                <a:solidFill>
                  <a:srgbClr val="C00000"/>
                </a:solidFill>
                <a:latin typeface="+mj-lt"/>
              </a:rPr>
              <a:t>Peak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hu-HU" dirty="0" err="1" smtClean="0">
                <a:solidFill>
                  <a:srgbClr val="C00000"/>
                </a:solidFill>
                <a:latin typeface="+mj-lt"/>
              </a:rPr>
              <a:t>High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Egyenes összekötő nyíllal 5"/>
          <p:cNvCxnSpPr/>
          <p:nvPr/>
        </p:nvCxnSpPr>
        <p:spPr bwMode="auto">
          <a:xfrm rot="16200000" flipV="1">
            <a:off x="-390340" y="3253676"/>
            <a:ext cx="3248083" cy="14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gyenes összekötő nyíllal 6"/>
          <p:cNvCxnSpPr/>
          <p:nvPr/>
        </p:nvCxnSpPr>
        <p:spPr bwMode="auto">
          <a:xfrm flipV="1">
            <a:off x="1232988" y="4877735"/>
            <a:ext cx="5578973" cy="6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zabadkézi sokszög 16"/>
          <p:cNvSpPr/>
          <p:nvPr/>
        </p:nvSpPr>
        <p:spPr bwMode="auto">
          <a:xfrm>
            <a:off x="1279597" y="1949457"/>
            <a:ext cx="5195663" cy="3189932"/>
          </a:xfrm>
          <a:custGeom>
            <a:avLst/>
            <a:gdLst>
              <a:gd name="connsiteX0" fmla="*/ 0 w 5788090"/>
              <a:gd name="connsiteY0" fmla="*/ 1953208 h 3648270"/>
              <a:gd name="connsiteX1" fmla="*/ 1922106 w 5788090"/>
              <a:gd name="connsiteY1" fmla="*/ 49763 h 3648270"/>
              <a:gd name="connsiteX2" fmla="*/ 3788228 w 5788090"/>
              <a:gd name="connsiteY2" fmla="*/ 2251788 h 3648270"/>
              <a:gd name="connsiteX3" fmla="*/ 5505061 w 5788090"/>
              <a:gd name="connsiteY3" fmla="*/ 3352800 h 3648270"/>
              <a:gd name="connsiteX4" fmla="*/ 5486400 w 5788090"/>
              <a:gd name="connsiteY4" fmla="*/ 3334139 h 3648270"/>
              <a:gd name="connsiteX5" fmla="*/ 5486400 w 5788090"/>
              <a:gd name="connsiteY5" fmla="*/ 3334139 h 3648270"/>
              <a:gd name="connsiteX6" fmla="*/ 5486400 w 5788090"/>
              <a:gd name="connsiteY6" fmla="*/ 3334139 h 3648270"/>
              <a:gd name="connsiteX7" fmla="*/ 5523722 w 5788090"/>
              <a:gd name="connsiteY7" fmla="*/ 3315478 h 36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90" h="3648270">
                <a:moveTo>
                  <a:pt x="0" y="1953208"/>
                </a:moveTo>
                <a:cubicBezTo>
                  <a:pt x="645367" y="976604"/>
                  <a:pt x="1290735" y="0"/>
                  <a:pt x="1922106" y="49763"/>
                </a:cubicBezTo>
                <a:cubicBezTo>
                  <a:pt x="2553477" y="99526"/>
                  <a:pt x="3191069" y="1701282"/>
                  <a:pt x="3788228" y="2251788"/>
                </a:cubicBezTo>
                <a:cubicBezTo>
                  <a:pt x="4385387" y="2802294"/>
                  <a:pt x="5222032" y="3172408"/>
                  <a:pt x="5505061" y="3352800"/>
                </a:cubicBezTo>
                <a:cubicBezTo>
                  <a:pt x="5788090" y="3533192"/>
                  <a:pt x="5486400" y="3334139"/>
                  <a:pt x="5486400" y="3334139"/>
                </a:cubicBezTo>
                <a:lnTo>
                  <a:pt x="5486400" y="3334139"/>
                </a:lnTo>
                <a:lnTo>
                  <a:pt x="5486400" y="3334139"/>
                </a:lnTo>
                <a:cubicBezTo>
                  <a:pt x="5492620" y="3331029"/>
                  <a:pt x="5343330" y="3648270"/>
                  <a:pt x="5523722" y="3315478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Egyenes összekötő 18"/>
          <p:cNvCxnSpPr/>
          <p:nvPr/>
        </p:nvCxnSpPr>
        <p:spPr bwMode="auto">
          <a:xfrm>
            <a:off x="1232988" y="2566600"/>
            <a:ext cx="5258342" cy="13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/>
          <p:nvPr/>
        </p:nvCxnSpPr>
        <p:spPr bwMode="auto">
          <a:xfrm>
            <a:off x="1232988" y="4126789"/>
            <a:ext cx="5258342" cy="13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Egyenes összekötő 23"/>
          <p:cNvCxnSpPr/>
          <p:nvPr/>
        </p:nvCxnSpPr>
        <p:spPr bwMode="auto">
          <a:xfrm rot="5400000">
            <a:off x="911060" y="3722149"/>
            <a:ext cx="2311136" cy="1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gyenes összekötő 24"/>
          <p:cNvCxnSpPr/>
          <p:nvPr/>
        </p:nvCxnSpPr>
        <p:spPr bwMode="auto">
          <a:xfrm rot="5400000">
            <a:off x="2514926" y="3721455"/>
            <a:ext cx="2311136" cy="1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/>
          <p:nvPr/>
        </p:nvCxnSpPr>
        <p:spPr bwMode="auto">
          <a:xfrm rot="5400000">
            <a:off x="4577525" y="4502938"/>
            <a:ext cx="749558" cy="1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Szövegdoboz 58"/>
          <p:cNvSpPr txBox="1"/>
          <p:nvPr/>
        </p:nvSpPr>
        <p:spPr>
          <a:xfrm>
            <a:off x="142844" y="3241238"/>
            <a:ext cx="983078" cy="3229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accent4"/>
                </a:solidFill>
                <a:latin typeface="+mj-lt"/>
              </a:rPr>
              <a:t>Medium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486749" y="2093160"/>
            <a:ext cx="639173" cy="3229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accent4"/>
                </a:solidFill>
                <a:latin typeface="+mj-lt"/>
              </a:rPr>
              <a:t>High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378829" y="4242488"/>
            <a:ext cx="747093" cy="3229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accent4"/>
                </a:solidFill>
                <a:latin typeface="+mj-lt"/>
              </a:rPr>
              <a:t>Small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" name="Csoportba foglalás 111"/>
          <p:cNvGrpSpPr/>
          <p:nvPr/>
        </p:nvGrpSpPr>
        <p:grpSpPr>
          <a:xfrm>
            <a:off x="7026275" y="2093161"/>
            <a:ext cx="981084" cy="2788709"/>
            <a:chOff x="7026275" y="2093161"/>
            <a:chExt cx="981084" cy="2788709"/>
          </a:xfrm>
        </p:grpSpPr>
        <p:cxnSp>
          <p:nvCxnSpPr>
            <p:cNvPr id="75" name="Egyenes összekötő 74"/>
            <p:cNvCxnSpPr/>
            <p:nvPr/>
          </p:nvCxnSpPr>
          <p:spPr>
            <a:xfrm rot="5400000">
              <a:off x="6454772" y="4117997"/>
              <a:ext cx="1520869" cy="0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 rot="16200000" flipH="1">
              <a:off x="5974972" y="3485795"/>
              <a:ext cx="2785269" cy="1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78"/>
            <p:cNvCxnSpPr/>
            <p:nvPr/>
          </p:nvCxnSpPr>
          <p:spPr>
            <a:xfrm rot="5400000">
              <a:off x="6740523" y="4117997"/>
              <a:ext cx="1520869" cy="0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 rot="5400000">
              <a:off x="7259187" y="4473375"/>
              <a:ext cx="788341" cy="0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>
            <a:xfrm rot="10800000">
              <a:off x="7026275" y="4878432"/>
              <a:ext cx="981084" cy="3438"/>
            </a:xfrm>
            <a:prstGeom prst="line">
              <a:avLst/>
            </a:prstGeom>
            <a:ln w="666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Egyenes összekötő 84"/>
          <p:cNvCxnSpPr/>
          <p:nvPr/>
        </p:nvCxnSpPr>
        <p:spPr bwMode="auto">
          <a:xfrm rot="5400000">
            <a:off x="911059" y="3750474"/>
            <a:ext cx="2311136" cy="1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Egyenes összekötő 85"/>
          <p:cNvCxnSpPr/>
          <p:nvPr/>
        </p:nvCxnSpPr>
        <p:spPr bwMode="auto">
          <a:xfrm rot="5400000">
            <a:off x="2514925" y="3749780"/>
            <a:ext cx="2311136" cy="1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Csoportba foglalás 124"/>
          <p:cNvGrpSpPr/>
          <p:nvPr/>
        </p:nvGrpSpPr>
        <p:grpSpPr>
          <a:xfrm>
            <a:off x="789742" y="2036836"/>
            <a:ext cx="5685518" cy="3712323"/>
            <a:chOff x="789742" y="2036836"/>
            <a:chExt cx="5685518" cy="3712323"/>
          </a:xfrm>
        </p:grpSpPr>
        <p:grpSp>
          <p:nvGrpSpPr>
            <p:cNvPr id="5" name="Csoportba foglalás 73"/>
            <p:cNvGrpSpPr/>
            <p:nvPr/>
          </p:nvGrpSpPr>
          <p:grpSpPr>
            <a:xfrm>
              <a:off x="1279597" y="2036836"/>
              <a:ext cx="5195663" cy="2528587"/>
              <a:chOff x="1279597" y="2036836"/>
              <a:chExt cx="5195663" cy="2528587"/>
            </a:xfrm>
          </p:grpSpPr>
          <p:cxnSp>
            <p:nvCxnSpPr>
              <p:cNvPr id="131" name="Egyenes összekötő 130"/>
              <p:cNvCxnSpPr/>
              <p:nvPr/>
            </p:nvCxnSpPr>
            <p:spPr>
              <a:xfrm>
                <a:off x="1279597" y="3316157"/>
                <a:ext cx="787745" cy="0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/>
              <p:cNvCxnSpPr/>
              <p:nvPr/>
            </p:nvCxnSpPr>
            <p:spPr>
              <a:xfrm>
                <a:off x="2067341" y="2093160"/>
                <a:ext cx="1602439" cy="0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/>
              <p:cNvCxnSpPr/>
              <p:nvPr/>
            </p:nvCxnSpPr>
            <p:spPr>
              <a:xfrm>
                <a:off x="3671206" y="3357562"/>
                <a:ext cx="1281810" cy="0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/>
              <p:cNvCxnSpPr/>
              <p:nvPr/>
            </p:nvCxnSpPr>
            <p:spPr>
              <a:xfrm>
                <a:off x="4951591" y="4565420"/>
                <a:ext cx="1523669" cy="0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134"/>
              <p:cNvCxnSpPr/>
              <p:nvPr/>
            </p:nvCxnSpPr>
            <p:spPr>
              <a:xfrm rot="5400000">
                <a:off x="1426967" y="2675784"/>
                <a:ext cx="1279324" cy="1427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gyenes összekötő 135"/>
              <p:cNvCxnSpPr/>
              <p:nvPr/>
            </p:nvCxnSpPr>
            <p:spPr>
              <a:xfrm rot="5400000">
                <a:off x="3032258" y="2732109"/>
                <a:ext cx="1279324" cy="1427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gyenes összekötő 136"/>
              <p:cNvCxnSpPr/>
              <p:nvPr/>
            </p:nvCxnSpPr>
            <p:spPr>
              <a:xfrm rot="5400000">
                <a:off x="4352368" y="3963346"/>
                <a:ext cx="1201300" cy="2853"/>
              </a:xfrm>
              <a:prstGeom prst="line">
                <a:avLst/>
              </a:prstGeom>
              <a:ln w="666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Szövegdoboz 126"/>
            <p:cNvSpPr txBox="1"/>
            <p:nvPr/>
          </p:nvSpPr>
          <p:spPr>
            <a:xfrm rot="19167530">
              <a:off x="3514947" y="5379827"/>
              <a:ext cx="1146014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solidFill>
                    <a:srgbClr val="C00000"/>
                  </a:solidFill>
                  <a:latin typeface="+mj-lt"/>
                </a:rPr>
                <a:t>Medium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8" name="Szövegdoboz 127"/>
            <p:cNvSpPr txBox="1"/>
            <p:nvPr/>
          </p:nvSpPr>
          <p:spPr>
            <a:xfrm rot="19167530">
              <a:off x="4921215" y="5268238"/>
              <a:ext cx="902497" cy="403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C00000"/>
                  </a:solidFill>
                  <a:latin typeface="+mj-lt"/>
                </a:rPr>
                <a:t>Small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9" name="Szövegdoboz 128"/>
            <p:cNvSpPr txBox="1"/>
            <p:nvPr/>
          </p:nvSpPr>
          <p:spPr>
            <a:xfrm rot="19167530">
              <a:off x="789742" y="5256344"/>
              <a:ext cx="1208991" cy="403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C00000"/>
                  </a:solidFill>
                  <a:latin typeface="+mj-lt"/>
                </a:rPr>
                <a:t>Medium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0" name="Szövegdoboz 129"/>
            <p:cNvSpPr txBox="1"/>
            <p:nvPr/>
          </p:nvSpPr>
          <p:spPr>
            <a:xfrm rot="19167530">
              <a:off x="2352882" y="5256345"/>
              <a:ext cx="778749" cy="403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C00000"/>
                  </a:solidFill>
                  <a:latin typeface="+mj-lt"/>
                </a:rPr>
                <a:t>High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9" grpId="0"/>
      <p:bldP spid="60" grpId="0"/>
      <p:bldP spid="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Qualitative abstraction - spatial</a:t>
            </a:r>
            <a:endParaRPr lang="en-US" smtClean="0"/>
          </a:p>
        </p:txBody>
      </p:sp>
      <p:sp>
        <p:nvSpPr>
          <p:cNvPr id="19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9E27-D3AA-498E-9013-4DC6926E791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1633538" y="2220913"/>
            <a:ext cx="2301875" cy="36893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Line 4"/>
          <p:cNvSpPr>
            <a:spLocks noChangeShapeType="1"/>
          </p:cNvSpPr>
          <p:nvPr/>
        </p:nvSpPr>
        <p:spPr bwMode="auto">
          <a:xfrm>
            <a:off x="1665288" y="5910263"/>
            <a:ext cx="2693987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2342" name="Line 5"/>
          <p:cNvSpPr>
            <a:spLocks noChangeShapeType="1"/>
          </p:cNvSpPr>
          <p:nvPr/>
        </p:nvSpPr>
        <p:spPr bwMode="auto">
          <a:xfrm rot="-5400000">
            <a:off x="-425450" y="3821113"/>
            <a:ext cx="4132263" cy="15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Line 6"/>
          <p:cNvSpPr>
            <a:spLocks noChangeShapeType="1"/>
          </p:cNvSpPr>
          <p:nvPr/>
        </p:nvSpPr>
        <p:spPr bwMode="auto">
          <a:xfrm rot="2700000" flipV="1">
            <a:off x="2720975" y="3254375"/>
            <a:ext cx="136525" cy="3117850"/>
          </a:xfrm>
          <a:prstGeom prst="line">
            <a:avLst/>
          </a:prstGeom>
          <a:noFill/>
          <a:ln w="1079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4" name="Text Box 7"/>
          <p:cNvSpPr txBox="1">
            <a:spLocks noChangeArrowheads="1"/>
          </p:cNvSpPr>
          <p:nvPr/>
        </p:nvSpPr>
        <p:spPr bwMode="auto">
          <a:xfrm>
            <a:off x="1619250" y="594995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  <a:cs typeface="Arial" charset="0"/>
              </a:rPr>
              <a:t>Reference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2345" name="Text Box 8"/>
          <p:cNvSpPr txBox="1">
            <a:spLocks noChangeArrowheads="1"/>
          </p:cNvSpPr>
          <p:nvPr/>
        </p:nvSpPr>
        <p:spPr bwMode="auto">
          <a:xfrm rot="-5400000">
            <a:off x="769754" y="2433916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>
                <a:latin typeface="Arial" charset="0"/>
                <a:cs typeface="Arial" charset="0"/>
              </a:rPr>
              <a:t>Actual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2346" name="Text Box 9"/>
          <p:cNvSpPr txBox="1">
            <a:spLocks noChangeArrowheads="1"/>
          </p:cNvSpPr>
          <p:nvPr/>
        </p:nvSpPr>
        <p:spPr bwMode="auto">
          <a:xfrm>
            <a:off x="4900613" y="3851275"/>
            <a:ext cx="1492250" cy="860425"/>
          </a:xfrm>
          <a:prstGeom prst="rect">
            <a:avLst/>
          </a:prstGeom>
          <a:solidFill>
            <a:srgbClr val="FFFF00"/>
          </a:solidFill>
          <a:ln w="9525">
            <a:solidFill>
              <a:srgbClr val="B90F22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/>
          <a:p>
            <a:pPr algn="ctr"/>
            <a:r>
              <a:rPr lang="hu-HU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Spatial</a:t>
            </a:r>
            <a:r>
              <a:rPr lang="hu-HU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hu-HU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compressor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47" name="Line 10"/>
          <p:cNvSpPr>
            <a:spLocks noChangeShapeType="1"/>
          </p:cNvSpPr>
          <p:nvPr/>
        </p:nvSpPr>
        <p:spPr bwMode="auto">
          <a:xfrm>
            <a:off x="5634038" y="2679700"/>
            <a:ext cx="31750" cy="1192213"/>
          </a:xfrm>
          <a:prstGeom prst="line">
            <a:avLst/>
          </a:prstGeom>
          <a:noFill/>
          <a:ln w="203200">
            <a:solidFill>
              <a:srgbClr val="B90F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8" name="Line 11"/>
          <p:cNvSpPr>
            <a:spLocks noChangeShapeType="1"/>
          </p:cNvSpPr>
          <p:nvPr/>
        </p:nvSpPr>
        <p:spPr bwMode="auto">
          <a:xfrm flipV="1">
            <a:off x="5686425" y="4622800"/>
            <a:ext cx="0" cy="1257300"/>
          </a:xfrm>
          <a:prstGeom prst="line">
            <a:avLst/>
          </a:prstGeom>
          <a:noFill/>
          <a:ln w="203200">
            <a:solidFill>
              <a:srgbClr val="B90F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49" name="Text Box 12"/>
          <p:cNvSpPr txBox="1">
            <a:spLocks noChangeArrowheads="1"/>
          </p:cNvSpPr>
          <p:nvPr/>
        </p:nvSpPr>
        <p:spPr bwMode="auto">
          <a:xfrm>
            <a:off x="4826000" y="5883275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  <a:cs typeface="Arial" charset="0"/>
              </a:rPr>
              <a:t>Reference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2350" name="Text Box 13"/>
          <p:cNvSpPr txBox="1">
            <a:spLocks noChangeArrowheads="1"/>
          </p:cNvSpPr>
          <p:nvPr/>
        </p:nvSpPr>
        <p:spPr bwMode="auto">
          <a:xfrm>
            <a:off x="5095875" y="2225675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  <a:cs typeface="Arial" charset="0"/>
              </a:rPr>
              <a:t>Actual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2351" name="Line 14"/>
          <p:cNvSpPr>
            <a:spLocks noChangeShapeType="1"/>
          </p:cNvSpPr>
          <p:nvPr/>
        </p:nvSpPr>
        <p:spPr bwMode="auto">
          <a:xfrm>
            <a:off x="6400800" y="3984625"/>
            <a:ext cx="652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2352" name="Line 15"/>
          <p:cNvSpPr>
            <a:spLocks noChangeShapeType="1"/>
          </p:cNvSpPr>
          <p:nvPr/>
        </p:nvSpPr>
        <p:spPr bwMode="auto">
          <a:xfrm>
            <a:off x="6373813" y="4497388"/>
            <a:ext cx="652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Text Box 16"/>
          <p:cNvSpPr txBox="1">
            <a:spLocks noChangeArrowheads="1"/>
          </p:cNvSpPr>
          <p:nvPr/>
        </p:nvSpPr>
        <p:spPr bwMode="auto">
          <a:xfrm>
            <a:off x="7099300" y="3778250"/>
            <a:ext cx="748923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dirty="0">
                <a:solidFill>
                  <a:srgbClr val="99FF99"/>
                </a:solidFill>
                <a:latin typeface="Arial" charset="0"/>
                <a:cs typeface="Arial" charset="0"/>
              </a:rPr>
              <a:t>Good</a:t>
            </a:r>
            <a:endParaRPr lang="en-US" sz="1800" dirty="0">
              <a:solidFill>
                <a:srgbClr val="99FF99"/>
              </a:solidFill>
              <a:latin typeface="Arial" charset="0"/>
              <a:cs typeface="Arial" charset="0"/>
            </a:endParaRPr>
          </a:p>
        </p:txBody>
      </p:sp>
      <p:sp>
        <p:nvSpPr>
          <p:cNvPr id="142354" name="Text Box 17"/>
          <p:cNvSpPr txBox="1">
            <a:spLocks noChangeArrowheads="1"/>
          </p:cNvSpPr>
          <p:nvPr/>
        </p:nvSpPr>
        <p:spPr bwMode="auto">
          <a:xfrm>
            <a:off x="7065963" y="4322763"/>
            <a:ext cx="8572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solidFill>
                  <a:srgbClr val="FF0000"/>
                </a:solidFill>
                <a:latin typeface="Arial" charset="0"/>
                <a:cs typeface="Arial" charset="0"/>
              </a:rPr>
              <a:t>Faulty</a:t>
            </a:r>
            <a:endParaRPr lang="en-US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55" name="Text Box 18"/>
          <p:cNvSpPr txBox="1">
            <a:spLocks noChangeArrowheads="1"/>
          </p:cNvSpPr>
          <p:nvPr/>
        </p:nvSpPr>
        <p:spPr bwMode="auto">
          <a:xfrm>
            <a:off x="6929438" y="2871788"/>
            <a:ext cx="85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  <a:cs typeface="Arial" charset="0"/>
              </a:rPr>
              <a:t>Error</a:t>
            </a:r>
          </a:p>
          <a:p>
            <a:r>
              <a:rPr lang="hu-HU">
                <a:latin typeface="Arial" charset="0"/>
                <a:cs typeface="Arial" charset="0"/>
              </a:rPr>
              <a:t>values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Qualitative</a:t>
            </a:r>
            <a:r>
              <a:rPr lang="hu-HU" dirty="0" smtClean="0"/>
              <a:t> </a:t>
            </a:r>
            <a:r>
              <a:rPr lang="hu-HU" dirty="0" err="1" smtClean="0"/>
              <a:t>abstraction</a:t>
            </a:r>
            <a:r>
              <a:rPr lang="hu-HU" dirty="0" smtClean="0"/>
              <a:t> -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 </a:t>
            </a:r>
            <a:r>
              <a:rPr lang="hu-HU" dirty="0" err="1" smtClean="0"/>
              <a:t>refinement</a:t>
            </a:r>
            <a:endParaRPr lang="en-US" dirty="0" smtClean="0"/>
          </a:p>
        </p:txBody>
      </p:sp>
      <p:sp>
        <p:nvSpPr>
          <p:cNvPr id="36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8B9B-52A8-41D0-B775-9EE2C73F5F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1633538" y="2220913"/>
            <a:ext cx="2301875" cy="36893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Line 4"/>
          <p:cNvSpPr>
            <a:spLocks noChangeShapeType="1"/>
          </p:cNvSpPr>
          <p:nvPr/>
        </p:nvSpPr>
        <p:spPr bwMode="auto">
          <a:xfrm>
            <a:off x="1614488" y="5910263"/>
            <a:ext cx="2693987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66" name="Text Box 5"/>
          <p:cNvSpPr txBox="1">
            <a:spLocks noChangeArrowheads="1"/>
          </p:cNvSpPr>
          <p:nvPr/>
        </p:nvSpPr>
        <p:spPr bwMode="auto">
          <a:xfrm>
            <a:off x="1619250" y="5876925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accent4"/>
                </a:solidFill>
                <a:latin typeface="Arial" charset="0"/>
                <a:cs typeface="Arial" charset="0"/>
              </a:rPr>
              <a:t>Reference</a:t>
            </a:r>
            <a:endParaRPr lang="en-US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43367" name="Text Box 6"/>
          <p:cNvSpPr txBox="1">
            <a:spLocks noChangeArrowheads="1"/>
          </p:cNvSpPr>
          <p:nvPr/>
        </p:nvSpPr>
        <p:spPr bwMode="auto">
          <a:xfrm rot="-5400000">
            <a:off x="769754" y="2433916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accent4"/>
                </a:solidFill>
                <a:latin typeface="Arial" charset="0"/>
                <a:cs typeface="Arial" charset="0"/>
              </a:rPr>
              <a:t>Actual</a:t>
            </a:r>
            <a:endParaRPr lang="en-US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43368" name="Text Box 7"/>
          <p:cNvSpPr txBox="1">
            <a:spLocks noChangeArrowheads="1"/>
          </p:cNvSpPr>
          <p:nvPr/>
        </p:nvSpPr>
        <p:spPr bwMode="auto">
          <a:xfrm>
            <a:off x="5256213" y="3851275"/>
            <a:ext cx="1492250" cy="860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tIns="154800" bIns="154800">
            <a:spAutoFit/>
          </a:bodyPr>
          <a:lstStyle/>
          <a:p>
            <a:pPr algn="ctr"/>
            <a:r>
              <a:rPr lang="hu-HU" sz="1800">
                <a:solidFill>
                  <a:srgbClr val="FF0000"/>
                </a:solidFill>
                <a:latin typeface="Arial" charset="0"/>
                <a:cs typeface="Arial" charset="0"/>
              </a:rPr>
              <a:t>Spatial </a:t>
            </a:r>
          </a:p>
          <a:p>
            <a:pPr algn="ctr"/>
            <a:r>
              <a:rPr lang="hu-HU" sz="1800">
                <a:solidFill>
                  <a:srgbClr val="FF0000"/>
                </a:solidFill>
                <a:latin typeface="Arial" charset="0"/>
                <a:cs typeface="Arial" charset="0"/>
              </a:rPr>
              <a:t>compressor</a:t>
            </a:r>
            <a:endParaRPr lang="en-US" sz="1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9" name="Line 8"/>
          <p:cNvSpPr>
            <a:spLocks noChangeShapeType="1"/>
          </p:cNvSpPr>
          <p:nvPr/>
        </p:nvSpPr>
        <p:spPr bwMode="auto">
          <a:xfrm>
            <a:off x="5989638" y="2679700"/>
            <a:ext cx="31750" cy="1192213"/>
          </a:xfrm>
          <a:prstGeom prst="line">
            <a:avLst/>
          </a:prstGeom>
          <a:noFill/>
          <a:ln w="203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0" name="Line 9"/>
          <p:cNvSpPr>
            <a:spLocks noChangeShapeType="1"/>
          </p:cNvSpPr>
          <p:nvPr/>
        </p:nvSpPr>
        <p:spPr bwMode="auto">
          <a:xfrm flipV="1">
            <a:off x="6042025" y="4622800"/>
            <a:ext cx="0" cy="1257300"/>
          </a:xfrm>
          <a:prstGeom prst="line">
            <a:avLst/>
          </a:prstGeom>
          <a:noFill/>
          <a:ln w="203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1" name="Text Box 10"/>
          <p:cNvSpPr txBox="1">
            <a:spLocks noChangeArrowheads="1"/>
          </p:cNvSpPr>
          <p:nvPr/>
        </p:nvSpPr>
        <p:spPr bwMode="auto">
          <a:xfrm>
            <a:off x="5181600" y="5883275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accent4"/>
                </a:solidFill>
                <a:latin typeface="Arial" charset="0"/>
                <a:cs typeface="Arial" charset="0"/>
              </a:rPr>
              <a:t>Reference</a:t>
            </a:r>
            <a:endParaRPr lang="en-US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43372" name="Text Box 11"/>
          <p:cNvSpPr txBox="1">
            <a:spLocks noChangeArrowheads="1"/>
          </p:cNvSpPr>
          <p:nvPr/>
        </p:nvSpPr>
        <p:spPr bwMode="auto">
          <a:xfrm>
            <a:off x="5454650" y="2225675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accent4"/>
                </a:solidFill>
                <a:latin typeface="Arial" charset="0"/>
                <a:cs typeface="Arial" charset="0"/>
              </a:rPr>
              <a:t>Actual</a:t>
            </a:r>
            <a:endParaRPr lang="en-US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143373" name="Line 12"/>
          <p:cNvSpPr>
            <a:spLocks noChangeShapeType="1"/>
          </p:cNvSpPr>
          <p:nvPr/>
        </p:nvSpPr>
        <p:spPr bwMode="auto">
          <a:xfrm>
            <a:off x="6756400" y="3984625"/>
            <a:ext cx="989013" cy="0"/>
          </a:xfrm>
          <a:prstGeom prst="line">
            <a:avLst/>
          </a:prstGeom>
          <a:noFill/>
          <a:ln w="38100">
            <a:solidFill>
              <a:srgbClr val="E6001A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7740650" y="3778250"/>
            <a:ext cx="748923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 dirty="0">
                <a:solidFill>
                  <a:srgbClr val="99FF99"/>
                </a:solidFill>
                <a:latin typeface="Arial" charset="0"/>
                <a:cs typeface="Arial" charset="0"/>
              </a:rPr>
              <a:t>Good</a:t>
            </a:r>
            <a:endParaRPr lang="en-US" sz="1800" dirty="0">
              <a:solidFill>
                <a:srgbClr val="99FF99"/>
              </a:solidFill>
              <a:latin typeface="Arial" charset="0"/>
              <a:cs typeface="Arial" charset="0"/>
            </a:endParaRPr>
          </a:p>
        </p:txBody>
      </p:sp>
      <p:sp>
        <p:nvSpPr>
          <p:cNvPr id="143375" name="Rectangle 14"/>
          <p:cNvSpPr>
            <a:spLocks noChangeArrowheads="1"/>
          </p:cNvSpPr>
          <p:nvPr/>
        </p:nvSpPr>
        <p:spPr bwMode="auto">
          <a:xfrm rot="18900000" flipH="1">
            <a:off x="1545431" y="4415632"/>
            <a:ext cx="2492375" cy="6746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6" name="Rectangle 15"/>
          <p:cNvSpPr>
            <a:spLocks noChangeArrowheads="1"/>
          </p:cNvSpPr>
          <p:nvPr/>
        </p:nvSpPr>
        <p:spPr bwMode="auto">
          <a:xfrm>
            <a:off x="1665288" y="5402263"/>
            <a:ext cx="490537" cy="4794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Rectangle 16"/>
          <p:cNvSpPr>
            <a:spLocks noChangeArrowheads="1"/>
          </p:cNvSpPr>
          <p:nvPr/>
        </p:nvSpPr>
        <p:spPr bwMode="auto">
          <a:xfrm>
            <a:off x="3444875" y="3638550"/>
            <a:ext cx="490538" cy="4921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8" name="Line 17"/>
          <p:cNvSpPr>
            <a:spLocks noChangeShapeType="1"/>
          </p:cNvSpPr>
          <p:nvPr/>
        </p:nvSpPr>
        <p:spPr bwMode="auto">
          <a:xfrm rot="2700000" flipV="1">
            <a:off x="2768600" y="3186113"/>
            <a:ext cx="23813" cy="3140075"/>
          </a:xfrm>
          <a:prstGeom prst="line">
            <a:avLst/>
          </a:prstGeom>
          <a:noFill/>
          <a:ln w="107950">
            <a:solidFill>
              <a:srgbClr val="00FF00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379" name="Rectangle 18"/>
          <p:cNvSpPr>
            <a:spLocks noChangeArrowheads="1"/>
          </p:cNvSpPr>
          <p:nvPr/>
        </p:nvSpPr>
        <p:spPr bwMode="auto">
          <a:xfrm>
            <a:off x="1649413" y="2236788"/>
            <a:ext cx="2286000" cy="141128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Line 19"/>
          <p:cNvSpPr>
            <a:spLocks noChangeShapeType="1"/>
          </p:cNvSpPr>
          <p:nvPr/>
        </p:nvSpPr>
        <p:spPr bwMode="auto">
          <a:xfrm rot="-5400000">
            <a:off x="-425450" y="3821113"/>
            <a:ext cx="4132263" cy="15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81" name="Text Box 20"/>
          <p:cNvSpPr txBox="1">
            <a:spLocks noChangeArrowheads="1"/>
          </p:cNvSpPr>
          <p:nvPr/>
        </p:nvSpPr>
        <p:spPr bwMode="auto">
          <a:xfrm>
            <a:off x="3846513" y="3476625"/>
            <a:ext cx="115252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rgbClr val="99FF99"/>
                </a:solidFill>
                <a:latin typeface="Arial" charset="0"/>
                <a:cs typeface="Arial" charset="0"/>
              </a:rPr>
              <a:t>Good</a:t>
            </a:r>
            <a:endParaRPr lang="en-US" sz="1800">
              <a:solidFill>
                <a:srgbClr val="99FF99"/>
              </a:solidFill>
              <a:latin typeface="Arial" charset="0"/>
              <a:cs typeface="Arial" charset="0"/>
            </a:endParaRPr>
          </a:p>
        </p:txBody>
      </p:sp>
      <p:sp>
        <p:nvSpPr>
          <p:cNvPr id="143382" name="Text Box 21"/>
          <p:cNvSpPr txBox="1">
            <a:spLocks noChangeArrowheads="1"/>
          </p:cNvSpPr>
          <p:nvPr/>
        </p:nvSpPr>
        <p:spPr bwMode="auto">
          <a:xfrm>
            <a:off x="3787775" y="4019550"/>
            <a:ext cx="1107996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accent3"/>
                </a:solidFill>
                <a:latin typeface="Arial" charset="0"/>
                <a:cs typeface="Arial" charset="0"/>
              </a:rPr>
              <a:t>Minor</a:t>
            </a:r>
          </a:p>
          <a:p>
            <a:pPr algn="ctr"/>
            <a:r>
              <a:rPr lang="hu-HU" sz="1800">
                <a:solidFill>
                  <a:schemeClr val="accent3"/>
                </a:solidFill>
                <a:latin typeface="Arial" charset="0"/>
                <a:cs typeface="Arial" charset="0"/>
              </a:rPr>
              <a:t>deviance</a:t>
            </a:r>
            <a:endParaRPr lang="en-US" sz="18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83" name="Text Box 22"/>
          <p:cNvSpPr txBox="1">
            <a:spLocks noChangeArrowheads="1"/>
          </p:cNvSpPr>
          <p:nvPr/>
        </p:nvSpPr>
        <p:spPr bwMode="auto">
          <a:xfrm>
            <a:off x="3814763" y="4926013"/>
            <a:ext cx="1107996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>
                <a:solidFill>
                  <a:schemeClr val="accent3"/>
                </a:solidFill>
                <a:latin typeface="Arial" charset="0"/>
                <a:cs typeface="Arial" charset="0"/>
              </a:rPr>
              <a:t>Major</a:t>
            </a:r>
          </a:p>
          <a:p>
            <a:pPr algn="ctr"/>
            <a:r>
              <a:rPr lang="hu-HU" sz="1800">
                <a:solidFill>
                  <a:schemeClr val="accent3"/>
                </a:solidFill>
                <a:latin typeface="Arial" charset="0"/>
                <a:cs typeface="Arial" charset="0"/>
              </a:rPr>
              <a:t>deviance</a:t>
            </a:r>
            <a:endParaRPr lang="en-US" sz="18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84" name="Text Box 23"/>
          <p:cNvSpPr txBox="1">
            <a:spLocks noChangeArrowheads="1"/>
          </p:cNvSpPr>
          <p:nvPr/>
        </p:nvSpPr>
        <p:spPr bwMode="auto">
          <a:xfrm>
            <a:off x="3863975" y="2628900"/>
            <a:ext cx="1146175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800">
                <a:solidFill>
                  <a:schemeClr val="accent3"/>
                </a:solidFill>
                <a:latin typeface="Arial" charset="0"/>
                <a:cs typeface="Arial" charset="0"/>
              </a:rPr>
              <a:t>Out of range</a:t>
            </a:r>
            <a:endParaRPr lang="en-US" sz="18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85" name="Line 24"/>
          <p:cNvSpPr>
            <a:spLocks noChangeShapeType="1"/>
          </p:cNvSpPr>
          <p:nvPr/>
        </p:nvSpPr>
        <p:spPr bwMode="auto">
          <a:xfrm>
            <a:off x="7050088" y="4492625"/>
            <a:ext cx="0" cy="1141413"/>
          </a:xfrm>
          <a:prstGeom prst="line">
            <a:avLst/>
          </a:prstGeom>
          <a:noFill/>
          <a:ln w="38100">
            <a:solidFill>
              <a:srgbClr val="E600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6" name="Line 25"/>
          <p:cNvSpPr>
            <a:spLocks noChangeShapeType="1"/>
          </p:cNvSpPr>
          <p:nvPr/>
        </p:nvSpPr>
        <p:spPr bwMode="auto">
          <a:xfrm>
            <a:off x="6735763" y="4481513"/>
            <a:ext cx="984250" cy="1587"/>
          </a:xfrm>
          <a:prstGeom prst="line">
            <a:avLst/>
          </a:prstGeom>
          <a:noFill/>
          <a:ln w="38100">
            <a:solidFill>
              <a:srgbClr val="E6001A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87" name="Line 26"/>
          <p:cNvSpPr>
            <a:spLocks noChangeShapeType="1"/>
          </p:cNvSpPr>
          <p:nvPr/>
        </p:nvSpPr>
        <p:spPr bwMode="auto">
          <a:xfrm>
            <a:off x="7035800" y="5002213"/>
            <a:ext cx="690563" cy="6350"/>
          </a:xfrm>
          <a:prstGeom prst="line">
            <a:avLst/>
          </a:prstGeom>
          <a:noFill/>
          <a:ln w="38100">
            <a:solidFill>
              <a:srgbClr val="E6001A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88" name="Line 27"/>
          <p:cNvSpPr>
            <a:spLocks noChangeShapeType="1"/>
          </p:cNvSpPr>
          <p:nvPr/>
        </p:nvSpPr>
        <p:spPr bwMode="auto">
          <a:xfrm>
            <a:off x="7032625" y="5632450"/>
            <a:ext cx="652463" cy="0"/>
          </a:xfrm>
          <a:prstGeom prst="line">
            <a:avLst/>
          </a:prstGeom>
          <a:noFill/>
          <a:ln w="38100">
            <a:solidFill>
              <a:srgbClr val="E6001A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89" name="Text Box 28"/>
          <p:cNvSpPr txBox="1">
            <a:spLocks noChangeArrowheads="1"/>
          </p:cNvSpPr>
          <p:nvPr/>
        </p:nvSpPr>
        <p:spPr bwMode="auto">
          <a:xfrm>
            <a:off x="7720013" y="4306888"/>
            <a:ext cx="12827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chemeClr val="accent3"/>
                </a:solidFill>
                <a:latin typeface="Arial" charset="0"/>
                <a:cs typeface="Arial" charset="0"/>
              </a:rPr>
              <a:t>Out of range</a:t>
            </a:r>
            <a:endParaRPr lang="en-US" sz="14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90" name="Text Box 29"/>
          <p:cNvSpPr txBox="1">
            <a:spLocks noChangeArrowheads="1"/>
          </p:cNvSpPr>
          <p:nvPr/>
        </p:nvSpPr>
        <p:spPr bwMode="auto">
          <a:xfrm>
            <a:off x="7734300" y="4732338"/>
            <a:ext cx="1303338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chemeClr val="accent3"/>
                </a:solidFill>
                <a:latin typeface="Arial" charset="0"/>
                <a:cs typeface="Arial" charset="0"/>
              </a:rPr>
              <a:t>Minor deviance</a:t>
            </a:r>
            <a:endParaRPr lang="en-US" sz="14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91" name="Text Box 30"/>
          <p:cNvSpPr txBox="1">
            <a:spLocks noChangeArrowheads="1"/>
          </p:cNvSpPr>
          <p:nvPr/>
        </p:nvSpPr>
        <p:spPr bwMode="auto">
          <a:xfrm>
            <a:off x="7735888" y="5372100"/>
            <a:ext cx="1303337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chemeClr val="accent3"/>
                </a:solidFill>
                <a:latin typeface="Arial" charset="0"/>
                <a:cs typeface="Arial" charset="0"/>
              </a:rPr>
              <a:t>Major</a:t>
            </a:r>
          </a:p>
          <a:p>
            <a:pPr algn="ctr"/>
            <a:r>
              <a:rPr lang="hu-HU" sz="1400">
                <a:solidFill>
                  <a:schemeClr val="accent3"/>
                </a:solidFill>
                <a:latin typeface="Arial" charset="0"/>
                <a:cs typeface="Arial" charset="0"/>
              </a:rPr>
              <a:t>deviance</a:t>
            </a:r>
            <a:endParaRPr lang="en-US" sz="140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143392" name="Line 31"/>
          <p:cNvSpPr>
            <a:spLocks noChangeShapeType="1"/>
          </p:cNvSpPr>
          <p:nvPr/>
        </p:nvSpPr>
        <p:spPr bwMode="auto">
          <a:xfrm flipH="1">
            <a:off x="2968625" y="2930525"/>
            <a:ext cx="981075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93" name="Line 32"/>
          <p:cNvSpPr>
            <a:spLocks noChangeShapeType="1"/>
          </p:cNvSpPr>
          <p:nvPr/>
        </p:nvSpPr>
        <p:spPr bwMode="auto">
          <a:xfrm flipH="1">
            <a:off x="3427413" y="3797300"/>
            <a:ext cx="966787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94" name="Line 33"/>
          <p:cNvSpPr>
            <a:spLocks noChangeShapeType="1"/>
          </p:cNvSpPr>
          <p:nvPr/>
        </p:nvSpPr>
        <p:spPr bwMode="auto">
          <a:xfrm flipH="1">
            <a:off x="3300413" y="5230813"/>
            <a:ext cx="503237" cy="29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95" name="Line 34"/>
          <p:cNvSpPr>
            <a:spLocks noChangeShapeType="1"/>
          </p:cNvSpPr>
          <p:nvPr/>
        </p:nvSpPr>
        <p:spPr bwMode="auto">
          <a:xfrm flipH="1">
            <a:off x="3270250" y="4324350"/>
            <a:ext cx="503238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96" name="Line 35"/>
          <p:cNvSpPr>
            <a:spLocks noChangeShapeType="1"/>
          </p:cNvSpPr>
          <p:nvPr/>
        </p:nvSpPr>
        <p:spPr bwMode="auto">
          <a:xfrm flipH="1" flipV="1">
            <a:off x="1941513" y="4222750"/>
            <a:ext cx="1895475" cy="94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Models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design </a:t>
            </a:r>
            <a:r>
              <a:rPr lang="hu-HU" dirty="0" err="1" smtClean="0"/>
              <a:t>workflow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5799"/>
            <a:ext cx="2258303" cy="2617581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6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7" name="Kép 6" descr="3_Elev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9875" y="1893083"/>
            <a:ext cx="777679" cy="3071834"/>
          </a:xfrm>
          <a:prstGeom prst="rect">
            <a:avLst/>
          </a:prstGeom>
        </p:spPr>
      </p:pic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754826"/>
            <a:ext cx="1905000" cy="2609850"/>
          </a:xfrm>
          <a:prstGeom prst="rect">
            <a:avLst/>
          </a:prstGeom>
        </p:spPr>
      </p:pic>
      <p:pic>
        <p:nvPicPr>
          <p:cNvPr id="8" name="Kép 7" descr="47k031akyljn74xcxu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754826"/>
            <a:ext cx="2095937" cy="1650159"/>
          </a:xfrm>
          <a:prstGeom prst="rect">
            <a:avLst/>
          </a:prstGeom>
        </p:spPr>
      </p:pic>
      <p:pic>
        <p:nvPicPr>
          <p:cNvPr id="9" name="Kép 8" descr="2.The-Pla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778" y="5004685"/>
            <a:ext cx="753872" cy="751359"/>
          </a:xfrm>
          <a:prstGeom prst="rect">
            <a:avLst/>
          </a:prstGeom>
        </p:spPr>
      </p:pic>
      <p:pic>
        <p:nvPicPr>
          <p:cNvPr id="10" name="Kép 9" descr="pd17525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4223" y="1893083"/>
            <a:ext cx="2045842" cy="30718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56290" y="40597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Concept</a:t>
            </a:r>
            <a:endParaRPr lang="en-US" dirty="0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259632" y="5301208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Specification</a:t>
            </a:r>
            <a:endParaRPr lang="en-US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308304" y="5870034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Structure</a:t>
            </a:r>
            <a:endParaRPr lang="en-US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55976" y="4581128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Implementation</a:t>
            </a:r>
            <a:endParaRPr lang="en-US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407267" y="5143512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Operation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Temporal abstraction</a:t>
            </a:r>
            <a:endParaRPr lang="en-US" dirty="0"/>
          </a:p>
        </p:txBody>
      </p:sp>
      <p:sp>
        <p:nvSpPr>
          <p:cNvPr id="31" name="Tartalom helye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Failure</a:t>
            </a:r>
            <a:r>
              <a:rPr lang="hu-HU" dirty="0" smtClean="0"/>
              <a:t> </a:t>
            </a:r>
            <a:r>
              <a:rPr lang="hu-HU" dirty="0" err="1" smtClean="0"/>
              <a:t>modes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err="1" smtClean="0"/>
              <a:t>set</a:t>
            </a:r>
            <a:r>
              <a:rPr lang="hu-HU" dirty="0" smtClean="0"/>
              <a:t> of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logic</a:t>
            </a:r>
            <a:r>
              <a:rPr lang="hu-HU" dirty="0" smtClean="0"/>
              <a:t> </a:t>
            </a:r>
            <a:r>
              <a:rPr lang="hu-HU" dirty="0" err="1" smtClean="0"/>
              <a:t>expressions</a:t>
            </a:r>
            <a:r>
              <a:rPr lang="hu-HU" dirty="0" smtClean="0"/>
              <a:t> </a:t>
            </a:r>
            <a:r>
              <a:rPr lang="hu-HU" dirty="0" err="1" smtClean="0"/>
              <a:t>partitioning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r>
              <a:rPr lang="hu-HU" dirty="0" smtClean="0"/>
              <a:t> </a:t>
            </a:r>
            <a:r>
              <a:rPr lang="hu-HU" dirty="0" err="1" smtClean="0"/>
              <a:t>sequences</a:t>
            </a:r>
            <a:endParaRPr lang="hu-HU" dirty="0" smtClean="0"/>
          </a:p>
          <a:p>
            <a:r>
              <a:rPr lang="hu-HU" dirty="0" err="1" smtClean="0"/>
              <a:t>Syndrome</a:t>
            </a:r>
            <a:r>
              <a:rPr lang="hu-HU" dirty="0" smtClean="0"/>
              <a:t>: </a:t>
            </a:r>
            <a:r>
              <a:rPr lang="hu-HU" dirty="0" err="1" smtClean="0"/>
              <a:t>category</a:t>
            </a:r>
            <a:r>
              <a:rPr lang="hu-HU" dirty="0" smtClean="0"/>
              <a:t> </a:t>
            </a:r>
            <a:r>
              <a:rPr lang="hu-HU" dirty="0" err="1" smtClean="0"/>
              <a:t>indicator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severity</a:t>
            </a:r>
            <a:endParaRPr lang="hu-HU" dirty="0" smtClean="0"/>
          </a:p>
          <a:p>
            <a:pPr lvl="1"/>
            <a:r>
              <a:rPr lang="hu-HU" dirty="0" smtClean="0"/>
              <a:t>Most </a:t>
            </a:r>
            <a:r>
              <a:rPr lang="hu-HU" dirty="0" err="1" smtClean="0"/>
              <a:t>severe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sequence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2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8229600" y="0"/>
            <a:ext cx="914400" cy="228600"/>
          </a:xfrm>
          <a:prstGeom prst="rect">
            <a:avLst/>
          </a:prstGeom>
        </p:spPr>
        <p:txBody>
          <a:bodyPr/>
          <a:lstStyle/>
          <a:p>
            <a:fld id="{F013C553-8896-4530-B9CC-C9FA10C3B81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1473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987" y="2312985"/>
            <a:ext cx="13684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8987" y="2686047"/>
            <a:ext cx="1114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8987" y="3314697"/>
            <a:ext cx="17430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3" name="Object 3"/>
          <p:cNvGraphicFramePr>
            <a:graphicFrameLocks noGrp="1" noChangeAspect="1"/>
          </p:cNvGraphicFramePr>
          <p:nvPr/>
        </p:nvGraphicFramePr>
        <p:xfrm>
          <a:off x="250825" y="4589903"/>
          <a:ext cx="6464315" cy="1502922"/>
        </p:xfrm>
        <a:graphic>
          <a:graphicData uri="http://schemas.openxmlformats.org/presentationml/2006/ole">
            <p:oleObj spid="_x0000_s158722" name="Visio" r:id="rId8" imgW="8207959" imgH="1907743" progId="Visio.Drawing.11">
              <p:embed/>
            </p:oleObj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5713412" y="3989738"/>
            <a:ext cx="3294073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Several compaction </a:t>
            </a:r>
          </a:p>
          <a:p>
            <a:pPr algn="ctr"/>
            <a:r>
              <a:rPr lang="en-US" dirty="0" smtClean="0">
                <a:latin typeface="+mj-lt"/>
              </a:rPr>
              <a:t>scheme may exist</a:t>
            </a:r>
          </a:p>
          <a:p>
            <a:pPr algn="ctr"/>
            <a:r>
              <a:rPr lang="en-US" dirty="0" err="1" smtClean="0">
                <a:solidFill>
                  <a:srgbClr val="C00000"/>
                </a:solidFill>
                <a:latin typeface="+mj-lt"/>
              </a:rPr>
              <a:t>Arbirary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LTL partitioning </a:t>
            </a:r>
            <a:br>
              <a:rPr lang="en-US" dirty="0" smtClean="0">
                <a:solidFill>
                  <a:srgbClr val="C00000"/>
                </a:solidFill>
                <a:latin typeface="+mj-lt"/>
              </a:rPr>
            </a:br>
            <a:r>
              <a:rPr lang="en-US" dirty="0" smtClean="0">
                <a:solidFill>
                  <a:srgbClr val="C00000"/>
                </a:solidFill>
                <a:latin typeface="+mj-lt"/>
              </a:rPr>
              <a:t>of the sequence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Qualitative component models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by spatial abstraction: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error propagation automaton</a:t>
            </a:r>
          </a:p>
          <a:p>
            <a:pPr lvl="1"/>
            <a:r>
              <a:rPr lang="en-US" dirty="0" smtClean="0"/>
              <a:t>Same description paradigm, as the original one</a:t>
            </a:r>
          </a:p>
          <a:p>
            <a:pPr lvl="1"/>
            <a:r>
              <a:rPr lang="en-US" dirty="0" smtClean="0"/>
              <a:t>Same set of states</a:t>
            </a:r>
          </a:p>
          <a:p>
            <a:pPr lvl="1"/>
            <a:r>
              <a:rPr lang="en-US" dirty="0" smtClean="0"/>
              <a:t>Domain restricted to error modes</a:t>
            </a:r>
          </a:p>
          <a:p>
            <a:r>
              <a:rPr lang="en-US" dirty="0" smtClean="0"/>
              <a:t>Static by subsequent temporal </a:t>
            </a:r>
            <a:r>
              <a:rPr lang="hu-HU" dirty="0" err="1" smtClean="0"/>
              <a:t>compa</a:t>
            </a:r>
            <a:r>
              <a:rPr lang="en-US" dirty="0" err="1" smtClean="0"/>
              <a:t>ction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	error sensitivity combinations</a:t>
            </a:r>
          </a:p>
          <a:p>
            <a:pPr lvl="1"/>
            <a:r>
              <a:rPr lang="en-US" dirty="0" smtClean="0"/>
              <a:t>Input-output syndrome relations</a:t>
            </a:r>
            <a:r>
              <a:rPr lang="hu-HU" dirty="0" smtClean="0"/>
              <a:t> -&gt; CSP</a:t>
            </a:r>
          </a:p>
          <a:p>
            <a:r>
              <a:rPr lang="en-US" dirty="0" smtClean="0"/>
              <a:t>Common features</a:t>
            </a:r>
          </a:p>
          <a:p>
            <a:pPr lvl="1"/>
            <a:r>
              <a:rPr lang="en-US" dirty="0" smtClean="0"/>
              <a:t>Drastic complexity reduction (domain restricted to error modes)</a:t>
            </a:r>
          </a:p>
          <a:p>
            <a:pPr lvl="1"/>
            <a:r>
              <a:rPr lang="en-US" dirty="0" smtClean="0"/>
              <a:t>False alarms possible, but no dangerous case is lost </a:t>
            </a:r>
          </a:p>
          <a:p>
            <a:pPr lvl="1"/>
            <a:r>
              <a:rPr lang="en-US" dirty="0" smtClean="0"/>
              <a:t>Automated derivation from the functional model</a:t>
            </a:r>
            <a:endParaRPr lang="hu-HU" dirty="0" smtClean="0"/>
          </a:p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an OO and </a:t>
            </a:r>
            <a:r>
              <a:rPr lang="hu-HU" dirty="0" err="1" smtClean="0"/>
              <a:t>declarative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Fault model</a:t>
            </a:r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mtClean="0"/>
              <a:t>Input / output mapping </a:t>
            </a:r>
            <a:r>
              <a:rPr lang="hu-HU" smtClean="0">
                <a:sym typeface="Wingdings" pitchFamily="2" charset="2"/>
              </a:rPr>
              <a:t></a:t>
            </a:r>
            <a:r>
              <a:rPr lang="hu-HU" smtClean="0"/>
              <a:t> from risk model (?)</a:t>
            </a:r>
          </a:p>
          <a:p>
            <a:pPr lvl="1"/>
            <a:r>
              <a:rPr lang="en-US" smtClean="0"/>
              <a:t>Web service can be fault-free</a:t>
            </a:r>
            <a:r>
              <a:rPr lang="hu-HU" smtClean="0"/>
              <a:t> </a:t>
            </a:r>
            <a:r>
              <a:rPr lang="en-US" smtClean="0"/>
              <a:t>or faulty, it uses server1 as a</a:t>
            </a:r>
            <a:r>
              <a:rPr lang="hu-HU" smtClean="0"/>
              <a:t> </a:t>
            </a:r>
            <a:r>
              <a:rPr lang="en-US" smtClean="0"/>
              <a:t>resource.</a:t>
            </a:r>
            <a:endParaRPr lang="en-GB"/>
          </a:p>
        </p:txBody>
      </p:sp>
      <p:graphicFrame>
        <p:nvGraphicFramePr>
          <p:cNvPr id="115737" name="Group 25"/>
          <p:cNvGraphicFramePr>
            <a:graphicFrameLocks noGrp="1"/>
          </p:cNvGraphicFramePr>
          <p:nvPr/>
        </p:nvGraphicFramePr>
        <p:xfrm>
          <a:off x="1163629" y="2500306"/>
          <a:ext cx="5551511" cy="3566160"/>
        </p:xfrm>
        <a:graphic>
          <a:graphicData uri="http://schemas.openxmlformats.org/drawingml/2006/table">
            <a:tbl>
              <a:tblPr/>
              <a:tblGrid>
                <a:gridCol w="1566936"/>
                <a:gridCol w="978097"/>
                <a:gridCol w="753035"/>
                <a:gridCol w="750204"/>
                <a:gridCol w="753035"/>
                <a:gridCol w="750204"/>
              </a:tblGrid>
              <a:tr h="2505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web service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0581">
                <a:tc rowSpan="1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 rot="19521779">
            <a:off x="1387797" y="3317825"/>
            <a:ext cx="608798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rgbClr val="C00000"/>
                </a:solidFill>
              </a:rPr>
              <a:t>Very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detailed</a:t>
            </a:r>
            <a:endParaRPr lang="hu-HU" dirty="0" smtClean="0">
              <a:solidFill>
                <a:srgbClr val="C00000"/>
              </a:solidFill>
            </a:endParaRPr>
          </a:p>
          <a:p>
            <a:r>
              <a:rPr lang="hu-HU" dirty="0" smtClean="0">
                <a:solidFill>
                  <a:srgbClr val="C00000"/>
                </a:solidFill>
              </a:rPr>
              <a:t>„</a:t>
            </a:r>
            <a:r>
              <a:rPr lang="hu-HU" dirty="0" err="1" smtClean="0">
                <a:solidFill>
                  <a:srgbClr val="C00000"/>
                </a:solidFill>
              </a:rPr>
              <a:t>Microcoding</a:t>
            </a:r>
            <a:r>
              <a:rPr lang="hu-HU" dirty="0" smtClean="0">
                <a:solidFill>
                  <a:srgbClr val="C00000"/>
                </a:solidFill>
              </a:rPr>
              <a:t>” </a:t>
            </a:r>
            <a:r>
              <a:rPr lang="hu-HU" dirty="0" err="1" smtClean="0">
                <a:solidFill>
                  <a:srgbClr val="C00000"/>
                </a:solidFill>
              </a:rPr>
              <a:t>instead</a:t>
            </a:r>
            <a:r>
              <a:rPr lang="hu-HU" dirty="0" smtClean="0">
                <a:solidFill>
                  <a:srgbClr val="C00000"/>
                </a:solidFill>
              </a:rPr>
              <a:t> of </a:t>
            </a:r>
            <a:r>
              <a:rPr lang="hu-HU" dirty="0" err="1" smtClean="0">
                <a:solidFill>
                  <a:srgbClr val="C00000"/>
                </a:solidFill>
              </a:rPr>
              <a:t>proerty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based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derivation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365346" y="1571612"/>
            <a:ext cx="1581160" cy="21431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SYSTEM PROTECTION PROPERTIES</a:t>
            </a:r>
          </a:p>
          <a:p>
            <a:pPr algn="ctr"/>
            <a:endParaRPr lang="hu-HU" sz="1200" b="1" dirty="0">
              <a:solidFill>
                <a:schemeClr val="tx1"/>
              </a:solidFill>
            </a:endParaRPr>
          </a:p>
          <a:p>
            <a:pPr algn="ctr"/>
            <a:endParaRPr lang="hu-HU" sz="1200" b="1" dirty="0" smtClean="0">
              <a:solidFill>
                <a:schemeClr val="tx1"/>
              </a:solidFill>
            </a:endParaRPr>
          </a:p>
          <a:p>
            <a:pPr algn="ctr"/>
            <a:endParaRPr lang="hu-HU" sz="1200" b="1" dirty="0">
              <a:solidFill>
                <a:schemeClr val="tx1"/>
              </a:solidFill>
            </a:endParaRPr>
          </a:p>
          <a:p>
            <a:pPr algn="ctr"/>
            <a:endParaRPr lang="hu-HU" sz="1200" b="1" dirty="0" smtClean="0">
              <a:solidFill>
                <a:schemeClr val="tx1"/>
              </a:solidFill>
            </a:endParaRPr>
          </a:p>
          <a:p>
            <a:pPr algn="ctr"/>
            <a:endParaRPr lang="hu-HU" sz="1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200" b="1" dirty="0" smtClean="0">
                <a:solidFill>
                  <a:srgbClr val="C00000"/>
                </a:solidFill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</a:rPr>
              <a:t>unprotected</a:t>
            </a:r>
            <a:r>
              <a:rPr lang="hu-HU" sz="1200" b="1" dirty="0" smtClean="0">
                <a:solidFill>
                  <a:srgbClr val="C00000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hu-HU" sz="1200" b="1" dirty="0" smtClean="0">
                <a:solidFill>
                  <a:srgbClr val="C00000"/>
                </a:solidFill>
              </a:rPr>
              <a:t> limiting ?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System </a:t>
            </a:r>
            <a:r>
              <a:rPr lang="hu-HU" dirty="0" err="1" smtClean="0"/>
              <a:t>level</a:t>
            </a:r>
            <a:r>
              <a:rPr lang="hu-HU" dirty="0" smtClean="0"/>
              <a:t> fault </a:t>
            </a:r>
            <a:r>
              <a:rPr lang="hu-HU" dirty="0" err="1" smtClean="0"/>
              <a:t>impact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14282" y="1020759"/>
          <a:ext cx="7464447" cy="369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63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graphicFrame>
        <p:nvGraphicFramePr>
          <p:cNvPr id="7" name="Diagram 6"/>
          <p:cNvGraphicFramePr/>
          <p:nvPr/>
        </p:nvGraphicFramePr>
        <p:xfrm>
          <a:off x="4524396" y="3111512"/>
          <a:ext cx="4548198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71472" y="4286256"/>
            <a:ext cx="38738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OO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CSP </a:t>
            </a:r>
            <a:r>
              <a:rPr lang="hu-HU" dirty="0" err="1" smtClean="0">
                <a:solidFill>
                  <a:srgbClr val="C00000"/>
                </a:solidFill>
              </a:rPr>
              <a:t>based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description</a:t>
            </a:r>
            <a:r>
              <a:rPr lang="hu-HU" dirty="0" smtClean="0">
                <a:solidFill>
                  <a:srgbClr val="C00000"/>
                </a:solidFill>
              </a:rPr>
              <a:t> of </a:t>
            </a:r>
            <a:r>
              <a:rPr lang="hu-HU" dirty="0" err="1" smtClean="0">
                <a:solidFill>
                  <a:srgbClr val="C00000"/>
                </a:solidFill>
              </a:rPr>
              <a:t>properties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Metamodeling and qualitative</a:t>
            </a:r>
            <a:r>
              <a:rPr lang="hu-HU" smtClean="0"/>
              <a:t> </a:t>
            </a:r>
            <a:r>
              <a:rPr lang="en-US" smtClean="0"/>
              <a:t>abstraction</a:t>
            </a:r>
            <a:endParaRPr lang="en-US"/>
          </a:p>
        </p:txBody>
      </p:sp>
      <p:pic>
        <p:nvPicPr>
          <p:cNvPr id="839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3162" y="1601699"/>
            <a:ext cx="7936089" cy="4481689"/>
          </a:xfrm>
        </p:spPr>
      </p:pic>
      <p:sp>
        <p:nvSpPr>
          <p:cNvPr id="5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4473575" cy="231775"/>
          </a:xfrm>
          <a:prstGeom prst="rect">
            <a:avLst/>
          </a:prstGeom>
        </p:spPr>
        <p:txBody>
          <a:bodyPr/>
          <a:lstStyle/>
          <a:p>
            <a:fld id="{491E45F5-D90C-4F8E-B3E5-DB04D451F28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-2077588">
            <a:off x="917306" y="2113468"/>
            <a:ext cx="7412607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principle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can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be</a:t>
            </a:r>
            <a:br>
              <a:rPr lang="hu-HU" sz="4800" dirty="0" smtClean="0">
                <a:solidFill>
                  <a:srgbClr val="C00000"/>
                </a:solidFill>
                <a:latin typeface="+mj-lt"/>
              </a:rPr>
            </a:b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embedded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hu-HU" sz="4800" dirty="0" smtClean="0">
                <a:solidFill>
                  <a:srgbClr val="C00000"/>
                </a:solidFill>
                <a:latin typeface="+mj-lt"/>
              </a:rPr>
            </a:b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into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any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tool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supporting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hu-HU" sz="4800" dirty="0" smtClean="0">
                <a:solidFill>
                  <a:srgbClr val="C00000"/>
                </a:solidFill>
                <a:latin typeface="+mj-lt"/>
              </a:rPr>
            </a:b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enumerated</a:t>
            </a:r>
            <a:r>
              <a:rPr lang="hu-HU" sz="4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4800" dirty="0" err="1" smtClean="0">
                <a:solidFill>
                  <a:srgbClr val="C00000"/>
                </a:solidFill>
                <a:latin typeface="+mj-lt"/>
              </a:rPr>
              <a:t>lists</a:t>
            </a:r>
            <a:endParaRPr lang="en-US" sz="4800" u="none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Phases</a:t>
            </a:r>
            <a:r>
              <a:rPr lang="hu-HU" dirty="0" smtClean="0"/>
              <a:t> of monitoring</a:t>
            </a:r>
            <a:endParaRPr lang="en-US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" y="1500175"/>
          <a:ext cx="6286511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65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grpSp>
        <p:nvGrpSpPr>
          <p:cNvPr id="3" name="Csoportba foglalás 8"/>
          <p:cNvGrpSpPr/>
          <p:nvPr/>
        </p:nvGrpSpPr>
        <p:grpSpPr>
          <a:xfrm>
            <a:off x="1928794" y="1500175"/>
            <a:ext cx="6702443" cy="4500593"/>
            <a:chOff x="1928794" y="1500175"/>
            <a:chExt cx="6702443" cy="45005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9330" y="2071678"/>
              <a:ext cx="4281907" cy="37925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Téglalap 7"/>
            <p:cNvSpPr/>
            <p:nvPr/>
          </p:nvSpPr>
          <p:spPr>
            <a:xfrm>
              <a:off x="1928794" y="1500175"/>
              <a:ext cx="2420536" cy="450059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>
                <a:buFont typeface="Arial" pitchFamily="34" charset="0"/>
                <a:buChar char="•"/>
              </a:pPr>
              <a:endParaRPr lang="hu-HU" sz="1800" dirty="0" smtClean="0">
                <a:solidFill>
                  <a:srgbClr val="C0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Use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cases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Misuse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cases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r>
                <a:rPr lang="hu-HU" sz="1800" dirty="0" err="1" smtClean="0">
                  <a:solidFill>
                    <a:schemeClr val="tx1"/>
                  </a:solidFill>
                </a:rPr>
                <a:t>Formalism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Statecharts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Sequence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diagrams</a:t>
              </a:r>
              <a:endParaRPr lang="hu-HU" sz="18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hu-HU" sz="1800" dirty="0" err="1" smtClean="0">
                  <a:solidFill>
                    <a:schemeClr val="tx1"/>
                  </a:solidFill>
                </a:rPr>
                <a:t>Temporal</a:t>
              </a:r>
              <a:r>
                <a:rPr lang="hu-HU" sz="1800" dirty="0" smtClean="0">
                  <a:solidFill>
                    <a:schemeClr val="tx1"/>
                  </a:solidFill>
                </a:rPr>
                <a:t> </a:t>
              </a:r>
              <a:r>
                <a:rPr lang="hu-HU" sz="1800" dirty="0" err="1" smtClean="0">
                  <a:solidFill>
                    <a:schemeClr val="tx1"/>
                  </a:solidFill>
                </a:rPr>
                <a:t>logic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Top </a:t>
            </a:r>
            <a:r>
              <a:rPr lang="hu-HU" dirty="0" err="1" smtClean="0"/>
              <a:t>level</a:t>
            </a:r>
            <a:r>
              <a:rPr lang="hu-HU" dirty="0" smtClean="0"/>
              <a:t>: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Basic </a:t>
            </a:r>
            <a:r>
              <a:rPr lang="hu-HU" sz="2000" dirty="0" err="1" smtClean="0"/>
              <a:t>notions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Component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Connection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Signal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Qualifier</a:t>
            </a:r>
            <a:r>
              <a:rPr lang="hu-HU" sz="2000" dirty="0" smtClean="0"/>
              <a:t> </a:t>
            </a:r>
            <a:r>
              <a:rPr lang="hu-HU" sz="2000" dirty="0" err="1" smtClean="0"/>
              <a:t>value</a:t>
            </a:r>
            <a:endParaRPr lang="en-US" sz="20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3C8EF152-9444-48DC-816B-88EB4B32FAEF}" type="slidenum">
              <a:rPr lang="de-DE" smtClean="0"/>
              <a:pPr>
                <a:defRPr/>
              </a:pPr>
              <a:t>66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68" y="428604"/>
            <a:ext cx="3707613" cy="583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elfelé nyíl 11"/>
          <p:cNvSpPr/>
          <p:nvPr/>
        </p:nvSpPr>
        <p:spPr>
          <a:xfrm>
            <a:off x="2714612" y="2143117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elfelé nyíl 12"/>
          <p:cNvSpPr/>
          <p:nvPr/>
        </p:nvSpPr>
        <p:spPr>
          <a:xfrm>
            <a:off x="4572000" y="2143116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elfelé nyíl 13"/>
          <p:cNvSpPr/>
          <p:nvPr/>
        </p:nvSpPr>
        <p:spPr>
          <a:xfrm>
            <a:off x="6383669" y="2143116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elfelé nyíl 14"/>
          <p:cNvSpPr/>
          <p:nvPr/>
        </p:nvSpPr>
        <p:spPr>
          <a:xfrm>
            <a:off x="8241057" y="2214554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elfelé nyíl 10"/>
          <p:cNvSpPr/>
          <p:nvPr/>
        </p:nvSpPr>
        <p:spPr>
          <a:xfrm>
            <a:off x="928662" y="2143117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 </a:t>
            </a:r>
            <a:r>
              <a:rPr lang="hu-HU" dirty="0" err="1" smtClean="0"/>
              <a:t>hierarchy</a:t>
            </a:r>
            <a:endParaRPr lang="en-US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250825" y="5000635"/>
          <a:ext cx="8640763" cy="78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67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graphicFrame>
        <p:nvGraphicFramePr>
          <p:cNvPr id="7" name="Tartalom helye 5"/>
          <p:cNvGraphicFramePr>
            <a:graphicFrameLocks/>
          </p:cNvGraphicFramePr>
          <p:nvPr/>
        </p:nvGraphicFramePr>
        <p:xfrm>
          <a:off x="250825" y="3214685"/>
          <a:ext cx="8640763" cy="78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Tartalom helye 5"/>
          <p:cNvGraphicFramePr>
            <a:graphicFrameLocks/>
          </p:cNvGraphicFramePr>
          <p:nvPr/>
        </p:nvGraphicFramePr>
        <p:xfrm>
          <a:off x="250825" y="1714488"/>
          <a:ext cx="8640763" cy="4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Tartalom helye 5"/>
          <p:cNvGraphicFramePr>
            <a:graphicFrameLocks/>
          </p:cNvGraphicFramePr>
          <p:nvPr/>
        </p:nvGraphicFramePr>
        <p:xfrm>
          <a:off x="285720" y="2428868"/>
          <a:ext cx="8640763" cy="4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Felfelé nyíl 15"/>
          <p:cNvSpPr/>
          <p:nvPr/>
        </p:nvSpPr>
        <p:spPr>
          <a:xfrm>
            <a:off x="2714612" y="4000507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elfelé nyíl 16"/>
          <p:cNvSpPr/>
          <p:nvPr/>
        </p:nvSpPr>
        <p:spPr>
          <a:xfrm>
            <a:off x="4572000" y="4000506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elfelé nyíl 17"/>
          <p:cNvSpPr/>
          <p:nvPr/>
        </p:nvSpPr>
        <p:spPr>
          <a:xfrm>
            <a:off x="6383669" y="4000506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elfelé nyíl 18"/>
          <p:cNvSpPr/>
          <p:nvPr/>
        </p:nvSpPr>
        <p:spPr>
          <a:xfrm>
            <a:off x="8241057" y="4071944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elfelé nyíl 19"/>
          <p:cNvSpPr/>
          <p:nvPr/>
        </p:nvSpPr>
        <p:spPr>
          <a:xfrm>
            <a:off x="928662" y="4000507"/>
            <a:ext cx="45719" cy="107156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rtalom helye 5"/>
          <p:cNvGraphicFramePr>
            <a:graphicFrameLocks/>
          </p:cNvGraphicFramePr>
          <p:nvPr/>
        </p:nvGraphicFramePr>
        <p:xfrm>
          <a:off x="285720" y="4286258"/>
          <a:ext cx="8640763" cy="4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2" name="Lefelé nyíl 21"/>
          <p:cNvSpPr/>
          <p:nvPr/>
        </p:nvSpPr>
        <p:spPr>
          <a:xfrm>
            <a:off x="1643042" y="1571612"/>
            <a:ext cx="1357322" cy="4429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V&amp;V: </a:t>
            </a:r>
            <a:r>
              <a:rPr lang="hu-HU" dirty="0" err="1" smtClean="0"/>
              <a:t>Counterexample</a:t>
            </a:r>
            <a:r>
              <a:rPr lang="hu-HU" dirty="0" smtClean="0"/>
              <a:t> </a:t>
            </a:r>
            <a:r>
              <a:rPr lang="hu-HU" dirty="0" err="1" smtClean="0"/>
              <a:t>driven</a:t>
            </a:r>
            <a:r>
              <a:rPr lang="hu-HU" dirty="0" smtClean="0"/>
              <a:t> </a:t>
            </a:r>
            <a:r>
              <a:rPr lang="hu-HU" dirty="0" err="1" smtClean="0"/>
              <a:t>refinement</a:t>
            </a:r>
            <a:endParaRPr lang="en-US" dirty="0"/>
          </a:p>
        </p:txBody>
      </p:sp>
      <p:sp>
        <p:nvSpPr>
          <p:cNvPr id="24" name="Lefelé nyíl 23"/>
          <p:cNvSpPr/>
          <p:nvPr/>
        </p:nvSpPr>
        <p:spPr>
          <a:xfrm>
            <a:off x="438120" y="1571612"/>
            <a:ext cx="1357322" cy="4429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/>
              <a:t>Design: top-down </a:t>
            </a:r>
            <a:r>
              <a:rPr lang="hu-HU" dirty="0" err="1" smtClean="0"/>
              <a:t>refinement</a:t>
            </a:r>
            <a:endParaRPr lang="en-US" dirty="0"/>
          </a:p>
        </p:txBody>
      </p:sp>
      <p:sp>
        <p:nvSpPr>
          <p:cNvPr id="25" name="Lefelé nyíl 24"/>
          <p:cNvSpPr/>
          <p:nvPr/>
        </p:nvSpPr>
        <p:spPr>
          <a:xfrm flipH="1" flipV="1">
            <a:off x="3071802" y="1571612"/>
            <a:ext cx="1357322" cy="4429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err="1" smtClean="0"/>
              <a:t>Approximate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2A3E-4B56-4575-AD7B-46EDB644AAD4}" type="datetime1">
              <a:rPr lang="hu-HU"/>
              <a:pPr/>
              <a:t>2010.11.02.</a:t>
            </a:fld>
            <a:endParaRPr lang="en-US"/>
          </a:p>
        </p:txBody>
      </p:sp>
      <p:sp>
        <p:nvSpPr>
          <p:cNvPr id="69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A05541-2FE7-4192-B74F-F7F5C11FA3D3}" type="slidenum">
              <a:rPr lang="en-US"/>
              <a:pPr/>
              <a:t>68</a:t>
            </a:fld>
            <a:endParaRPr lang="en-US"/>
          </a:p>
        </p:txBody>
      </p:sp>
      <p:sp>
        <p:nvSpPr>
          <p:cNvPr id="851970" name="Line 2"/>
          <p:cNvSpPr>
            <a:spLocks noChangeShapeType="1"/>
          </p:cNvSpPr>
          <p:nvPr/>
        </p:nvSpPr>
        <p:spPr bwMode="auto">
          <a:xfrm>
            <a:off x="4038600" y="1143000"/>
            <a:ext cx="0" cy="4876800"/>
          </a:xfrm>
          <a:prstGeom prst="line">
            <a:avLst/>
          </a:prstGeom>
          <a:noFill/>
          <a:ln w="3175">
            <a:solidFill>
              <a:schemeClr val="accent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1971" name="Line 3"/>
          <p:cNvSpPr>
            <a:spLocks noChangeShapeType="1"/>
          </p:cNvSpPr>
          <p:nvPr/>
        </p:nvSpPr>
        <p:spPr bwMode="auto">
          <a:xfrm>
            <a:off x="1981200" y="1143000"/>
            <a:ext cx="0" cy="4876800"/>
          </a:xfrm>
          <a:prstGeom prst="line">
            <a:avLst/>
          </a:prstGeom>
          <a:noFill/>
          <a:ln w="3175">
            <a:solidFill>
              <a:schemeClr val="accent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Cost impact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743200"/>
            <a:ext cx="1676400" cy="914400"/>
            <a:chOff x="96" y="1728"/>
            <a:chExt cx="1056" cy="576"/>
          </a:xfrm>
        </p:grpSpPr>
        <p:sp>
          <p:nvSpPr>
            <p:cNvPr id="851974" name="AutoShape 6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75" name="Picture 7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1976" name="AutoShape 8"/>
          <p:cNvSpPr>
            <a:spLocks noChangeArrowheads="1"/>
          </p:cNvSpPr>
          <p:nvPr/>
        </p:nvSpPr>
        <p:spPr bwMode="auto">
          <a:xfrm>
            <a:off x="152400" y="1600200"/>
            <a:ext cx="1676400" cy="914400"/>
          </a:xfrm>
          <a:prstGeom prst="cube">
            <a:avLst>
              <a:gd name="adj" fmla="val 14759"/>
            </a:avLst>
          </a:prstGeom>
          <a:solidFill>
            <a:srgbClr val="FFFF66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810000"/>
            <a:ext cx="1676400" cy="914400"/>
            <a:chOff x="96" y="1728"/>
            <a:chExt cx="1056" cy="576"/>
          </a:xfrm>
        </p:grpSpPr>
        <p:sp>
          <p:nvSpPr>
            <p:cNvPr id="851978" name="AutoShape 10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79" name="Picture 11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2400" y="4876800"/>
            <a:ext cx="1676400" cy="914400"/>
            <a:chOff x="96" y="1728"/>
            <a:chExt cx="1056" cy="576"/>
          </a:xfrm>
        </p:grpSpPr>
        <p:sp>
          <p:nvSpPr>
            <p:cNvPr id="851981" name="AutoShape 13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82" name="Picture 14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1983" name="AutoShape 15"/>
          <p:cNvSpPr>
            <a:spLocks noChangeArrowheads="1"/>
          </p:cNvSpPr>
          <p:nvPr/>
        </p:nvSpPr>
        <p:spPr bwMode="auto">
          <a:xfrm>
            <a:off x="2209800" y="1600200"/>
            <a:ext cx="1676400" cy="914400"/>
          </a:xfrm>
          <a:prstGeom prst="cube">
            <a:avLst>
              <a:gd name="adj" fmla="val 14759"/>
            </a:avLst>
          </a:prstGeom>
          <a:solidFill>
            <a:srgbClr val="FFFF66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984" name="AutoShape 16"/>
          <p:cNvSpPr>
            <a:spLocks noChangeArrowheads="1"/>
          </p:cNvSpPr>
          <p:nvPr/>
        </p:nvSpPr>
        <p:spPr bwMode="auto">
          <a:xfrm>
            <a:off x="4267200" y="1600200"/>
            <a:ext cx="1676400" cy="914400"/>
          </a:xfrm>
          <a:prstGeom prst="cube">
            <a:avLst>
              <a:gd name="adj" fmla="val 14759"/>
            </a:avLst>
          </a:prstGeom>
          <a:solidFill>
            <a:srgbClr val="FFFF66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AutoShape 17"/>
          <p:cNvSpPr>
            <a:spLocks noChangeArrowheads="1"/>
          </p:cNvSpPr>
          <p:nvPr/>
        </p:nvSpPr>
        <p:spPr bwMode="auto">
          <a:xfrm>
            <a:off x="1752600" y="1905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986" name="AutoShape 18"/>
          <p:cNvSpPr>
            <a:spLocks noChangeArrowheads="1"/>
          </p:cNvSpPr>
          <p:nvPr/>
        </p:nvSpPr>
        <p:spPr bwMode="auto">
          <a:xfrm>
            <a:off x="3810000" y="1905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09800" y="2743200"/>
            <a:ext cx="1676400" cy="914400"/>
            <a:chOff x="96" y="1728"/>
            <a:chExt cx="1056" cy="576"/>
          </a:xfrm>
        </p:grpSpPr>
        <p:sp>
          <p:nvSpPr>
            <p:cNvPr id="851988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89" name="Picture 21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1990" name="AutoShape 22"/>
          <p:cNvSpPr>
            <a:spLocks noChangeArrowheads="1"/>
          </p:cNvSpPr>
          <p:nvPr/>
        </p:nvSpPr>
        <p:spPr bwMode="auto">
          <a:xfrm>
            <a:off x="17526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09800" y="3810000"/>
            <a:ext cx="1676400" cy="914400"/>
            <a:chOff x="96" y="1728"/>
            <a:chExt cx="1056" cy="576"/>
          </a:xfrm>
        </p:grpSpPr>
        <p:sp>
          <p:nvSpPr>
            <p:cNvPr id="851992" name="AutoShape 24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93" name="Picture 25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1994" name="AutoShape 26"/>
          <p:cNvSpPr>
            <a:spLocks noChangeArrowheads="1"/>
          </p:cNvSpPr>
          <p:nvPr/>
        </p:nvSpPr>
        <p:spPr bwMode="auto">
          <a:xfrm>
            <a:off x="1752600" y="4114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209800" y="4876800"/>
            <a:ext cx="1676400" cy="914400"/>
            <a:chOff x="96" y="1728"/>
            <a:chExt cx="1056" cy="576"/>
          </a:xfrm>
        </p:grpSpPr>
        <p:sp>
          <p:nvSpPr>
            <p:cNvPr id="851996" name="AutoShape 28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1997" name="Picture 29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1998" name="AutoShape 30"/>
          <p:cNvSpPr>
            <a:spLocks noChangeArrowheads="1"/>
          </p:cNvSpPr>
          <p:nvPr/>
        </p:nvSpPr>
        <p:spPr bwMode="auto">
          <a:xfrm>
            <a:off x="1752600" y="51816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999" name="AutoShape 31"/>
          <p:cNvSpPr>
            <a:spLocks noChangeArrowheads="1"/>
          </p:cNvSpPr>
          <p:nvPr/>
        </p:nvSpPr>
        <p:spPr bwMode="auto">
          <a:xfrm>
            <a:off x="4267200" y="2743200"/>
            <a:ext cx="1676400" cy="914400"/>
          </a:xfrm>
          <a:prstGeom prst="cube">
            <a:avLst>
              <a:gd name="adj" fmla="val 14759"/>
            </a:avLst>
          </a:prstGeom>
          <a:solidFill>
            <a:srgbClr val="FFFF66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00" name="AutoShape 32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267200" y="3810000"/>
            <a:ext cx="1676400" cy="914400"/>
            <a:chOff x="2640" y="2400"/>
            <a:chExt cx="1056" cy="576"/>
          </a:xfrm>
        </p:grpSpPr>
        <p:sp>
          <p:nvSpPr>
            <p:cNvPr id="852002" name="AutoShape 34"/>
            <p:cNvSpPr>
              <a:spLocks noChangeArrowheads="1"/>
            </p:cNvSpPr>
            <p:nvPr/>
          </p:nvSpPr>
          <p:spPr bwMode="auto">
            <a:xfrm>
              <a:off x="2640" y="2400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FFFF00"/>
                </a:solidFill>
              </a:endParaRPr>
            </a:p>
          </p:txBody>
        </p:sp>
        <p:pic>
          <p:nvPicPr>
            <p:cNvPr id="852003" name="Picture 35" descr="mda_smal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496"/>
              <a:ext cx="428" cy="44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852004" name="Text Box 36"/>
            <p:cNvSpPr txBox="1">
              <a:spLocks noChangeArrowheads="1"/>
            </p:cNvSpPr>
            <p:nvPr/>
          </p:nvSpPr>
          <p:spPr bwMode="auto">
            <a:xfrm>
              <a:off x="3120" y="2592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MDA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267200" y="4876800"/>
            <a:ext cx="1676400" cy="914400"/>
            <a:chOff x="2640" y="2400"/>
            <a:chExt cx="1056" cy="576"/>
          </a:xfrm>
        </p:grpSpPr>
        <p:sp>
          <p:nvSpPr>
            <p:cNvPr id="852006" name="AutoShape 38"/>
            <p:cNvSpPr>
              <a:spLocks noChangeArrowheads="1"/>
            </p:cNvSpPr>
            <p:nvPr/>
          </p:nvSpPr>
          <p:spPr bwMode="auto">
            <a:xfrm>
              <a:off x="2640" y="2400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FFFF00"/>
                </a:solidFill>
              </a:endParaRPr>
            </a:p>
          </p:txBody>
        </p:sp>
        <p:pic>
          <p:nvPicPr>
            <p:cNvPr id="852007" name="Picture 39" descr="mda_smal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496"/>
              <a:ext cx="428" cy="44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852008" name="Text Box 40"/>
            <p:cNvSpPr txBox="1">
              <a:spLocks noChangeArrowheads="1"/>
            </p:cNvSpPr>
            <p:nvPr/>
          </p:nvSpPr>
          <p:spPr bwMode="auto">
            <a:xfrm>
              <a:off x="3120" y="2592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none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MDA</a:t>
              </a:r>
            </a:p>
          </p:txBody>
        </p:sp>
      </p:grpSp>
      <p:sp>
        <p:nvSpPr>
          <p:cNvPr id="852009" name="AutoShape 41"/>
          <p:cNvSpPr>
            <a:spLocks noChangeArrowheads="1"/>
          </p:cNvSpPr>
          <p:nvPr/>
        </p:nvSpPr>
        <p:spPr bwMode="auto">
          <a:xfrm>
            <a:off x="3810000" y="4114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10" name="AutoShape 42"/>
          <p:cNvSpPr>
            <a:spLocks noChangeArrowheads="1"/>
          </p:cNvSpPr>
          <p:nvPr/>
        </p:nvSpPr>
        <p:spPr bwMode="auto">
          <a:xfrm>
            <a:off x="3810000" y="51816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11" name="Text Box 43"/>
          <p:cNvSpPr txBox="1">
            <a:spLocks noChangeArrowheads="1"/>
          </p:cNvSpPr>
          <p:nvPr/>
        </p:nvSpPr>
        <p:spPr bwMode="auto">
          <a:xfrm>
            <a:off x="228600" y="990600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u="none">
                <a:solidFill>
                  <a:schemeClr val="accent1"/>
                </a:solidFill>
              </a:rPr>
              <a:t>Req. anal.</a:t>
            </a:r>
          </a:p>
        </p:txBody>
      </p:sp>
      <p:sp>
        <p:nvSpPr>
          <p:cNvPr id="852012" name="Text Box 44"/>
          <p:cNvSpPr txBox="1">
            <a:spLocks noChangeArrowheads="1"/>
          </p:cNvSpPr>
          <p:nvPr/>
        </p:nvSpPr>
        <p:spPr bwMode="auto">
          <a:xfrm>
            <a:off x="2286000" y="990600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u="none">
                <a:solidFill>
                  <a:schemeClr val="accent1"/>
                </a:solidFill>
              </a:rPr>
              <a:t>Design</a:t>
            </a:r>
          </a:p>
        </p:txBody>
      </p:sp>
      <p:sp>
        <p:nvSpPr>
          <p:cNvPr id="852013" name="Text Box 45"/>
          <p:cNvSpPr txBox="1">
            <a:spLocks noChangeArrowheads="1"/>
          </p:cNvSpPr>
          <p:nvPr/>
        </p:nvSpPr>
        <p:spPr bwMode="auto">
          <a:xfrm>
            <a:off x="4267200" y="990600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u="none">
                <a:solidFill>
                  <a:schemeClr val="accent1"/>
                </a:solidFill>
              </a:rPr>
              <a:t>Implem.</a:t>
            </a:r>
          </a:p>
        </p:txBody>
      </p:sp>
      <p:pic>
        <p:nvPicPr>
          <p:cNvPr id="852018" name="Picture 50" descr="form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029200"/>
            <a:ext cx="533400" cy="762000"/>
          </a:xfrm>
          <a:prstGeom prst="rect">
            <a:avLst/>
          </a:prstGeom>
          <a:noFill/>
        </p:spPr>
      </p:pic>
      <p:pic>
        <p:nvPicPr>
          <p:cNvPr id="852019" name="Picture 51" descr="form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029200"/>
            <a:ext cx="533400" cy="762000"/>
          </a:xfrm>
          <a:prstGeom prst="rect">
            <a:avLst/>
          </a:prstGeom>
          <a:noFill/>
        </p:spPr>
      </p:pic>
      <p:sp>
        <p:nvSpPr>
          <p:cNvPr id="852020" name="Line 52"/>
          <p:cNvSpPr>
            <a:spLocks noChangeShapeType="1"/>
          </p:cNvSpPr>
          <p:nvPr/>
        </p:nvSpPr>
        <p:spPr bwMode="auto">
          <a:xfrm>
            <a:off x="6248400" y="1143000"/>
            <a:ext cx="0" cy="4876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2021" name="Text Box 53"/>
          <p:cNvSpPr txBox="1">
            <a:spLocks noChangeArrowheads="1"/>
          </p:cNvSpPr>
          <p:nvPr/>
        </p:nvSpPr>
        <p:spPr bwMode="auto">
          <a:xfrm>
            <a:off x="6934200" y="990600"/>
            <a:ext cx="1828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u="none" dirty="0">
                <a:solidFill>
                  <a:srgbClr val="FF0000"/>
                </a:solidFill>
              </a:rPr>
              <a:t>Effort (PM)</a:t>
            </a:r>
          </a:p>
        </p:txBody>
      </p:sp>
      <p:sp>
        <p:nvSpPr>
          <p:cNvPr id="852022" name="Rectangle 54"/>
          <p:cNvSpPr>
            <a:spLocks noChangeArrowheads="1"/>
          </p:cNvSpPr>
          <p:nvPr/>
        </p:nvSpPr>
        <p:spPr bwMode="auto">
          <a:xfrm>
            <a:off x="6324600" y="1905000"/>
            <a:ext cx="2133600" cy="228600"/>
          </a:xfrm>
          <a:prstGeom prst="rect">
            <a:avLst/>
          </a:prstGeom>
          <a:solidFill>
            <a:srgbClr val="CC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23" name="Text Box 55"/>
          <p:cNvSpPr txBox="1">
            <a:spLocks noChangeArrowheads="1"/>
          </p:cNvSpPr>
          <p:nvPr/>
        </p:nvSpPr>
        <p:spPr bwMode="auto">
          <a:xfrm>
            <a:off x="6372225" y="1412875"/>
            <a:ext cx="1223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u="none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852024" name="Rectangle 56"/>
          <p:cNvSpPr>
            <a:spLocks noChangeArrowheads="1"/>
          </p:cNvSpPr>
          <p:nvPr/>
        </p:nvSpPr>
        <p:spPr bwMode="auto">
          <a:xfrm>
            <a:off x="6324600" y="3124200"/>
            <a:ext cx="1219200" cy="228600"/>
          </a:xfrm>
          <a:prstGeom prst="rect">
            <a:avLst/>
          </a:prstGeom>
          <a:solidFill>
            <a:srgbClr val="CC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25" name="Rectangle 57"/>
          <p:cNvSpPr>
            <a:spLocks noChangeArrowheads="1"/>
          </p:cNvSpPr>
          <p:nvPr/>
        </p:nvSpPr>
        <p:spPr bwMode="auto">
          <a:xfrm>
            <a:off x="6324600" y="4191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26" name="Rectangle 58"/>
          <p:cNvSpPr>
            <a:spLocks noChangeArrowheads="1"/>
          </p:cNvSpPr>
          <p:nvPr/>
        </p:nvSpPr>
        <p:spPr bwMode="auto">
          <a:xfrm>
            <a:off x="6324600" y="5257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027" name="Text Box 59"/>
          <p:cNvSpPr txBox="1">
            <a:spLocks noChangeArrowheads="1"/>
          </p:cNvSpPr>
          <p:nvPr/>
        </p:nvSpPr>
        <p:spPr bwMode="auto">
          <a:xfrm>
            <a:off x="6443663" y="2708275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u="none" dirty="0">
                <a:solidFill>
                  <a:srgbClr val="FF0000"/>
                </a:solidFill>
              </a:rPr>
              <a:t>42%</a:t>
            </a:r>
          </a:p>
        </p:txBody>
      </p:sp>
      <p:sp>
        <p:nvSpPr>
          <p:cNvPr id="852028" name="Text Box 60"/>
          <p:cNvSpPr txBox="1">
            <a:spLocks noChangeArrowheads="1"/>
          </p:cNvSpPr>
          <p:nvPr/>
        </p:nvSpPr>
        <p:spPr bwMode="auto">
          <a:xfrm>
            <a:off x="6300788" y="3716338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u="none" dirty="0">
                <a:solidFill>
                  <a:srgbClr val="FF0000"/>
                </a:solidFill>
              </a:rPr>
              <a:t>11%</a:t>
            </a:r>
          </a:p>
        </p:txBody>
      </p:sp>
      <p:sp>
        <p:nvSpPr>
          <p:cNvPr id="852029" name="Text Box 61"/>
          <p:cNvSpPr txBox="1">
            <a:spLocks noChangeArrowheads="1"/>
          </p:cNvSpPr>
          <p:nvPr/>
        </p:nvSpPr>
        <p:spPr bwMode="auto">
          <a:xfrm>
            <a:off x="6372225" y="4868863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u="none" dirty="0">
                <a:solidFill>
                  <a:srgbClr val="FF0000"/>
                </a:solidFill>
              </a:rPr>
              <a:t>7%</a:t>
            </a:r>
          </a:p>
        </p:txBody>
      </p:sp>
      <p:pic>
        <p:nvPicPr>
          <p:cNvPr id="852039" name="Picture 71" descr="j0195384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1773238"/>
            <a:ext cx="704850" cy="719137"/>
          </a:xfrm>
          <a:solidFill>
            <a:schemeClr val="accent1"/>
          </a:solidFill>
          <a:ln/>
        </p:spPr>
      </p:pic>
      <p:pic>
        <p:nvPicPr>
          <p:cNvPr id="852036" name="Picture 68" descr="j0195384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6613" y="2924175"/>
            <a:ext cx="706437" cy="720725"/>
          </a:xfrm>
          <a:solidFill>
            <a:schemeClr val="accent1"/>
          </a:solidFill>
          <a:ln/>
        </p:spPr>
      </p:pic>
      <p:pic>
        <p:nvPicPr>
          <p:cNvPr id="852041" name="Picture 73" descr="j02919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773238"/>
            <a:ext cx="658813" cy="696912"/>
          </a:xfrm>
          <a:prstGeom prst="rect">
            <a:avLst/>
          </a:prstGeom>
          <a:solidFill>
            <a:srgbClr val="000099"/>
          </a:solidFill>
        </p:spPr>
      </p:pic>
      <p:pic>
        <p:nvPicPr>
          <p:cNvPr id="852042" name="Picture 74" descr="BS0159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793875"/>
            <a:ext cx="719138" cy="698500"/>
          </a:xfrm>
          <a:prstGeom prst="rect">
            <a:avLst/>
          </a:prstGeom>
          <a:solidFill>
            <a:srgbClr val="DDDDDD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4581-4D74-40C4-BADA-34D94EB1B634}" type="datetime1">
              <a:rPr lang="hu-HU"/>
              <a:pPr/>
              <a:t>2010.11.02.</a:t>
            </a:fld>
            <a:endParaRPr lang="en-US"/>
          </a:p>
        </p:txBody>
      </p:sp>
      <p:sp>
        <p:nvSpPr>
          <p:cNvPr id="95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84D001-F94F-4799-B0BC-44D082CF8CE8}" type="slidenum">
              <a:rPr lang="en-US"/>
              <a:pPr/>
              <a:t>69</a:t>
            </a:fld>
            <a:endParaRPr 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introduction and detection</a:t>
            </a:r>
          </a:p>
        </p:txBody>
      </p:sp>
      <p:sp>
        <p:nvSpPr>
          <p:cNvPr id="852995" name="Line 3"/>
          <p:cNvSpPr>
            <a:spLocks noChangeShapeType="1"/>
          </p:cNvSpPr>
          <p:nvPr/>
        </p:nvSpPr>
        <p:spPr bwMode="auto">
          <a:xfrm>
            <a:off x="3290888" y="1752600"/>
            <a:ext cx="0" cy="4114800"/>
          </a:xfrm>
          <a:prstGeom prst="line">
            <a:avLst/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2996" name="Line 4"/>
          <p:cNvSpPr>
            <a:spLocks noChangeShapeType="1"/>
          </p:cNvSpPr>
          <p:nvPr/>
        </p:nvSpPr>
        <p:spPr bwMode="auto">
          <a:xfrm>
            <a:off x="1628775" y="17526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3103563"/>
            <a:ext cx="1354138" cy="771525"/>
            <a:chOff x="96" y="1728"/>
            <a:chExt cx="1056" cy="576"/>
          </a:xfrm>
        </p:grpSpPr>
        <p:sp>
          <p:nvSpPr>
            <p:cNvPr id="852998" name="AutoShape 6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2999" name="Picture 7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3000" name="AutoShape 8"/>
          <p:cNvSpPr>
            <a:spLocks noChangeArrowheads="1"/>
          </p:cNvSpPr>
          <p:nvPr/>
        </p:nvSpPr>
        <p:spPr bwMode="auto">
          <a:xfrm>
            <a:off x="152400" y="2138363"/>
            <a:ext cx="1354138" cy="771525"/>
          </a:xfrm>
          <a:prstGeom prst="cube">
            <a:avLst>
              <a:gd name="adj" fmla="val 14759"/>
            </a:avLst>
          </a:prstGeom>
          <a:solidFill>
            <a:schemeClr val="hlink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4003675"/>
            <a:ext cx="1354138" cy="771525"/>
            <a:chOff x="96" y="1728"/>
            <a:chExt cx="1056" cy="576"/>
          </a:xfrm>
        </p:grpSpPr>
        <p:sp>
          <p:nvSpPr>
            <p:cNvPr id="853002" name="AutoShape 10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03" name="Picture 11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2400" y="4903788"/>
            <a:ext cx="1354138" cy="771525"/>
            <a:chOff x="96" y="1728"/>
            <a:chExt cx="1056" cy="576"/>
          </a:xfrm>
        </p:grpSpPr>
        <p:sp>
          <p:nvSpPr>
            <p:cNvPr id="853005" name="AutoShape 13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06" name="Picture 14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3007" name="AutoShape 15"/>
          <p:cNvSpPr>
            <a:spLocks noChangeArrowheads="1"/>
          </p:cNvSpPr>
          <p:nvPr/>
        </p:nvSpPr>
        <p:spPr bwMode="auto">
          <a:xfrm>
            <a:off x="1814513" y="2138363"/>
            <a:ext cx="1354137" cy="771525"/>
          </a:xfrm>
          <a:prstGeom prst="cube">
            <a:avLst>
              <a:gd name="adj" fmla="val 14759"/>
            </a:avLst>
          </a:prstGeom>
          <a:solidFill>
            <a:schemeClr val="hlink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8" name="AutoShape 16"/>
          <p:cNvSpPr>
            <a:spLocks noChangeArrowheads="1"/>
          </p:cNvSpPr>
          <p:nvPr/>
        </p:nvSpPr>
        <p:spPr bwMode="auto">
          <a:xfrm>
            <a:off x="3476625" y="2138363"/>
            <a:ext cx="1352550" cy="771525"/>
          </a:xfrm>
          <a:prstGeom prst="cube">
            <a:avLst>
              <a:gd name="adj" fmla="val 14759"/>
            </a:avLst>
          </a:prstGeom>
          <a:solidFill>
            <a:schemeClr val="hlink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09" name="AutoShape 17"/>
          <p:cNvSpPr>
            <a:spLocks noChangeArrowheads="1"/>
          </p:cNvSpPr>
          <p:nvPr/>
        </p:nvSpPr>
        <p:spPr bwMode="auto">
          <a:xfrm>
            <a:off x="1444625" y="2395538"/>
            <a:ext cx="369888" cy="322262"/>
          </a:xfrm>
          <a:prstGeom prst="rightArrow">
            <a:avLst>
              <a:gd name="adj1" fmla="val 50000"/>
              <a:gd name="adj2" fmla="val 28695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10" name="AutoShape 18"/>
          <p:cNvSpPr>
            <a:spLocks noChangeArrowheads="1"/>
          </p:cNvSpPr>
          <p:nvPr/>
        </p:nvSpPr>
        <p:spPr bwMode="auto">
          <a:xfrm>
            <a:off x="3106738" y="2395538"/>
            <a:ext cx="369887" cy="322262"/>
          </a:xfrm>
          <a:prstGeom prst="rightArrow">
            <a:avLst>
              <a:gd name="adj1" fmla="val 50000"/>
              <a:gd name="adj2" fmla="val 28695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14513" y="3103563"/>
            <a:ext cx="1354137" cy="771525"/>
            <a:chOff x="96" y="1728"/>
            <a:chExt cx="1056" cy="576"/>
          </a:xfrm>
        </p:grpSpPr>
        <p:sp>
          <p:nvSpPr>
            <p:cNvPr id="853012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13" name="Picture 21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3014" name="AutoShape 22"/>
          <p:cNvSpPr>
            <a:spLocks noChangeArrowheads="1"/>
          </p:cNvSpPr>
          <p:nvPr/>
        </p:nvSpPr>
        <p:spPr bwMode="auto">
          <a:xfrm>
            <a:off x="1444625" y="3360738"/>
            <a:ext cx="369888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814513" y="4003675"/>
            <a:ext cx="1354137" cy="771525"/>
            <a:chOff x="96" y="1728"/>
            <a:chExt cx="1056" cy="576"/>
          </a:xfrm>
        </p:grpSpPr>
        <p:sp>
          <p:nvSpPr>
            <p:cNvPr id="853016" name="AutoShape 24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17" name="Picture 25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3018" name="AutoShape 26"/>
          <p:cNvSpPr>
            <a:spLocks noChangeArrowheads="1"/>
          </p:cNvSpPr>
          <p:nvPr/>
        </p:nvSpPr>
        <p:spPr bwMode="auto">
          <a:xfrm>
            <a:off x="1444625" y="4260850"/>
            <a:ext cx="369888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814513" y="4903788"/>
            <a:ext cx="1354137" cy="771525"/>
            <a:chOff x="96" y="1728"/>
            <a:chExt cx="1056" cy="576"/>
          </a:xfrm>
        </p:grpSpPr>
        <p:sp>
          <p:nvSpPr>
            <p:cNvPr id="853020" name="AutoShape 28"/>
            <p:cNvSpPr>
              <a:spLocks noChangeArrowheads="1"/>
            </p:cNvSpPr>
            <p:nvPr/>
          </p:nvSpPr>
          <p:spPr bwMode="auto">
            <a:xfrm>
              <a:off x="96" y="1728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3021" name="Picture 29" descr="uml_small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824"/>
              <a:ext cx="569" cy="410"/>
            </a:xfrm>
            <a:prstGeom prst="rect">
              <a:avLst/>
            </a:prstGeom>
            <a:noFill/>
          </p:spPr>
        </p:pic>
      </p:grpSp>
      <p:sp>
        <p:nvSpPr>
          <p:cNvPr id="853022" name="AutoShape 30"/>
          <p:cNvSpPr>
            <a:spLocks noChangeArrowheads="1"/>
          </p:cNvSpPr>
          <p:nvPr/>
        </p:nvSpPr>
        <p:spPr bwMode="auto">
          <a:xfrm>
            <a:off x="1444625" y="5160963"/>
            <a:ext cx="369888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3" name="AutoShape 31"/>
          <p:cNvSpPr>
            <a:spLocks noChangeArrowheads="1"/>
          </p:cNvSpPr>
          <p:nvPr/>
        </p:nvSpPr>
        <p:spPr bwMode="auto">
          <a:xfrm>
            <a:off x="3476625" y="3103563"/>
            <a:ext cx="1352550" cy="771525"/>
          </a:xfrm>
          <a:prstGeom prst="cube">
            <a:avLst>
              <a:gd name="adj" fmla="val 14759"/>
            </a:avLst>
          </a:prstGeom>
          <a:solidFill>
            <a:schemeClr val="hlink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24" name="AutoShape 32"/>
          <p:cNvSpPr>
            <a:spLocks noChangeArrowheads="1"/>
          </p:cNvSpPr>
          <p:nvPr/>
        </p:nvSpPr>
        <p:spPr bwMode="auto">
          <a:xfrm>
            <a:off x="3106738" y="3360738"/>
            <a:ext cx="369887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476625" y="4003675"/>
            <a:ext cx="1352550" cy="771525"/>
            <a:chOff x="2640" y="2400"/>
            <a:chExt cx="1056" cy="576"/>
          </a:xfrm>
        </p:grpSpPr>
        <p:sp>
          <p:nvSpPr>
            <p:cNvPr id="853026" name="AutoShape 34"/>
            <p:cNvSpPr>
              <a:spLocks noChangeArrowheads="1"/>
            </p:cNvSpPr>
            <p:nvPr/>
          </p:nvSpPr>
          <p:spPr bwMode="auto">
            <a:xfrm>
              <a:off x="2640" y="2400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FFFF00"/>
                </a:solidFill>
              </a:endParaRPr>
            </a:p>
          </p:txBody>
        </p:sp>
        <p:pic>
          <p:nvPicPr>
            <p:cNvPr id="853027" name="Picture 35" descr="mda_smal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496"/>
              <a:ext cx="428" cy="44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853028" name="Text Box 36"/>
            <p:cNvSpPr txBox="1">
              <a:spLocks noChangeArrowheads="1"/>
            </p:cNvSpPr>
            <p:nvPr/>
          </p:nvSpPr>
          <p:spPr bwMode="auto">
            <a:xfrm>
              <a:off x="3120" y="2591"/>
              <a:ext cx="52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none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MDA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76625" y="4903788"/>
            <a:ext cx="1352550" cy="771525"/>
            <a:chOff x="2640" y="2400"/>
            <a:chExt cx="1056" cy="576"/>
          </a:xfrm>
        </p:grpSpPr>
        <p:sp>
          <p:nvSpPr>
            <p:cNvPr id="853030" name="AutoShape 38"/>
            <p:cNvSpPr>
              <a:spLocks noChangeArrowheads="1"/>
            </p:cNvSpPr>
            <p:nvPr/>
          </p:nvSpPr>
          <p:spPr bwMode="auto">
            <a:xfrm>
              <a:off x="2640" y="2400"/>
              <a:ext cx="1056" cy="576"/>
            </a:xfrm>
            <a:prstGeom prst="cube">
              <a:avLst>
                <a:gd name="adj" fmla="val 14759"/>
              </a:avLst>
            </a:prstGeom>
            <a:solidFill>
              <a:schemeClr val="accent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FFFF00"/>
                </a:solidFill>
              </a:endParaRPr>
            </a:p>
          </p:txBody>
        </p:sp>
        <p:pic>
          <p:nvPicPr>
            <p:cNvPr id="853031" name="Picture 39" descr="mda_small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496"/>
              <a:ext cx="428" cy="44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853032" name="Text Box 40"/>
            <p:cNvSpPr txBox="1">
              <a:spLocks noChangeArrowheads="1"/>
            </p:cNvSpPr>
            <p:nvPr/>
          </p:nvSpPr>
          <p:spPr bwMode="auto">
            <a:xfrm>
              <a:off x="3120" y="2593"/>
              <a:ext cx="52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none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MDA</a:t>
              </a:r>
            </a:p>
          </p:txBody>
        </p:sp>
      </p:grpSp>
      <p:sp>
        <p:nvSpPr>
          <p:cNvPr id="853033" name="AutoShape 41"/>
          <p:cNvSpPr>
            <a:spLocks noChangeArrowheads="1"/>
          </p:cNvSpPr>
          <p:nvPr/>
        </p:nvSpPr>
        <p:spPr bwMode="auto">
          <a:xfrm>
            <a:off x="3106738" y="4260850"/>
            <a:ext cx="369887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34" name="AutoShape 42"/>
          <p:cNvSpPr>
            <a:spLocks noChangeArrowheads="1"/>
          </p:cNvSpPr>
          <p:nvPr/>
        </p:nvSpPr>
        <p:spPr bwMode="auto">
          <a:xfrm>
            <a:off x="3106738" y="5160963"/>
            <a:ext cx="369887" cy="320675"/>
          </a:xfrm>
          <a:prstGeom prst="rightArrow">
            <a:avLst>
              <a:gd name="adj1" fmla="val 50000"/>
              <a:gd name="adj2" fmla="val 2883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36" name="Text Box 44"/>
          <p:cNvSpPr txBox="1">
            <a:spLocks noChangeArrowheads="1"/>
          </p:cNvSpPr>
          <p:nvPr/>
        </p:nvSpPr>
        <p:spPr bwMode="auto">
          <a:xfrm>
            <a:off x="1876425" y="2395538"/>
            <a:ext cx="116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u="none">
              <a:solidFill>
                <a:srgbClr val="000000"/>
              </a:solidFill>
            </a:endParaRPr>
          </a:p>
        </p:txBody>
      </p:sp>
      <p:sp>
        <p:nvSpPr>
          <p:cNvPr id="853037" name="Text Box 45"/>
          <p:cNvSpPr txBox="1">
            <a:spLocks noChangeArrowheads="1"/>
          </p:cNvSpPr>
          <p:nvPr/>
        </p:nvSpPr>
        <p:spPr bwMode="auto">
          <a:xfrm>
            <a:off x="3536950" y="239553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u="none">
              <a:solidFill>
                <a:srgbClr val="000000"/>
              </a:solidFill>
            </a:endParaRPr>
          </a:p>
        </p:txBody>
      </p:sp>
      <p:pic>
        <p:nvPicPr>
          <p:cNvPr id="853039" name="Picture 47" descr="form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3" y="5032375"/>
            <a:ext cx="430212" cy="642938"/>
          </a:xfrm>
          <a:prstGeom prst="rect">
            <a:avLst/>
          </a:prstGeom>
          <a:noFill/>
        </p:spPr>
      </p:pic>
      <p:pic>
        <p:nvPicPr>
          <p:cNvPr id="853040" name="Picture 48" descr="form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5032375"/>
            <a:ext cx="430213" cy="642938"/>
          </a:xfrm>
          <a:prstGeom prst="rect">
            <a:avLst/>
          </a:prstGeom>
          <a:noFill/>
        </p:spPr>
      </p:pic>
      <p:sp>
        <p:nvSpPr>
          <p:cNvPr id="853041" name="Line 49"/>
          <p:cNvSpPr>
            <a:spLocks noChangeShapeType="1"/>
          </p:cNvSpPr>
          <p:nvPr/>
        </p:nvSpPr>
        <p:spPr bwMode="auto">
          <a:xfrm>
            <a:off x="4953000" y="1752600"/>
            <a:ext cx="0" cy="411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3042" name="Text Box 50"/>
          <p:cNvSpPr txBox="1">
            <a:spLocks noChangeArrowheads="1"/>
          </p:cNvSpPr>
          <p:nvPr/>
        </p:nvSpPr>
        <p:spPr bwMode="auto">
          <a:xfrm>
            <a:off x="0" y="1274763"/>
            <a:ext cx="1763713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none">
                <a:solidFill>
                  <a:schemeClr val="accent2"/>
                </a:solidFill>
              </a:rPr>
              <a:t>Requirement analysis</a:t>
            </a:r>
          </a:p>
        </p:txBody>
      </p:sp>
      <p:sp>
        <p:nvSpPr>
          <p:cNvPr id="853043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15240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none">
                <a:solidFill>
                  <a:schemeClr val="tx2"/>
                </a:solidFill>
              </a:rPr>
              <a:t>Design</a:t>
            </a:r>
          </a:p>
        </p:txBody>
      </p:sp>
      <p:sp>
        <p:nvSpPr>
          <p:cNvPr id="853044" name="Text Box 52"/>
          <p:cNvSpPr txBox="1">
            <a:spLocks noChangeArrowheads="1"/>
          </p:cNvSpPr>
          <p:nvPr/>
        </p:nvSpPr>
        <p:spPr bwMode="auto">
          <a:xfrm>
            <a:off x="3203575" y="1447800"/>
            <a:ext cx="1901825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none">
                <a:solidFill>
                  <a:srgbClr val="FF3300"/>
                </a:solidFill>
              </a:rPr>
              <a:t>Implementation</a:t>
            </a:r>
          </a:p>
        </p:txBody>
      </p:sp>
      <p:sp>
        <p:nvSpPr>
          <p:cNvPr id="853045" name="Line 53"/>
          <p:cNvSpPr>
            <a:spLocks noChangeShapeType="1"/>
          </p:cNvSpPr>
          <p:nvPr/>
        </p:nvSpPr>
        <p:spPr bwMode="auto">
          <a:xfrm>
            <a:off x="7086600" y="1752600"/>
            <a:ext cx="0" cy="4114800"/>
          </a:xfrm>
          <a:prstGeom prst="line">
            <a:avLst/>
          </a:prstGeom>
          <a:noFill/>
          <a:ln w="3175">
            <a:solidFill>
              <a:schemeClr val="accent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3046" name="Text Box 54"/>
          <p:cNvSpPr txBox="1">
            <a:spLocks noChangeArrowheads="1"/>
          </p:cNvSpPr>
          <p:nvPr/>
        </p:nvSpPr>
        <p:spPr bwMode="auto">
          <a:xfrm>
            <a:off x="5029200" y="1295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none">
                <a:solidFill>
                  <a:schemeClr val="accent1"/>
                </a:solidFill>
              </a:rPr>
              <a:t>Fault introduction</a:t>
            </a:r>
          </a:p>
        </p:txBody>
      </p:sp>
      <p:sp>
        <p:nvSpPr>
          <p:cNvPr id="853047" name="Text Box 55"/>
          <p:cNvSpPr txBox="1">
            <a:spLocks noChangeArrowheads="1"/>
          </p:cNvSpPr>
          <p:nvPr/>
        </p:nvSpPr>
        <p:spPr bwMode="auto">
          <a:xfrm>
            <a:off x="7086600" y="1295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none">
                <a:solidFill>
                  <a:schemeClr val="accent1"/>
                </a:solidFill>
              </a:rPr>
              <a:t>Fault escape probability</a:t>
            </a:r>
          </a:p>
        </p:txBody>
      </p:sp>
      <p:sp>
        <p:nvSpPr>
          <p:cNvPr id="853048" name="Rectangle 56"/>
          <p:cNvSpPr>
            <a:spLocks noChangeArrowheads="1"/>
          </p:cNvSpPr>
          <p:nvPr/>
        </p:nvSpPr>
        <p:spPr bwMode="auto">
          <a:xfrm>
            <a:off x="5029200" y="22860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49" name="Rectangle 57"/>
          <p:cNvSpPr>
            <a:spLocks noChangeArrowheads="1"/>
          </p:cNvSpPr>
          <p:nvPr/>
        </p:nvSpPr>
        <p:spPr bwMode="auto">
          <a:xfrm>
            <a:off x="5334000" y="2286000"/>
            <a:ext cx="5334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0" name="Rectangle 58"/>
          <p:cNvSpPr>
            <a:spLocks noChangeArrowheads="1"/>
          </p:cNvSpPr>
          <p:nvPr/>
        </p:nvSpPr>
        <p:spPr bwMode="auto">
          <a:xfrm>
            <a:off x="5867400" y="2286000"/>
            <a:ext cx="1066800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1" name="Rectangle 59"/>
          <p:cNvSpPr>
            <a:spLocks noChangeArrowheads="1"/>
          </p:cNvSpPr>
          <p:nvPr/>
        </p:nvSpPr>
        <p:spPr bwMode="auto">
          <a:xfrm>
            <a:off x="5029200" y="3276600"/>
            <a:ext cx="2286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2" name="Rectangle 60"/>
          <p:cNvSpPr>
            <a:spLocks noChangeArrowheads="1"/>
          </p:cNvSpPr>
          <p:nvPr/>
        </p:nvSpPr>
        <p:spPr bwMode="auto">
          <a:xfrm>
            <a:off x="5029200" y="4191000"/>
            <a:ext cx="1524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3" name="Rectangle 61"/>
          <p:cNvSpPr>
            <a:spLocks noChangeArrowheads="1"/>
          </p:cNvSpPr>
          <p:nvPr/>
        </p:nvSpPr>
        <p:spPr bwMode="auto">
          <a:xfrm>
            <a:off x="5029200" y="5105400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4" name="Rectangle 62"/>
          <p:cNvSpPr>
            <a:spLocks noChangeArrowheads="1"/>
          </p:cNvSpPr>
          <p:nvPr/>
        </p:nvSpPr>
        <p:spPr bwMode="auto">
          <a:xfrm>
            <a:off x="5257800" y="3276600"/>
            <a:ext cx="3048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5" name="Rectangle 63"/>
          <p:cNvSpPr>
            <a:spLocks noChangeArrowheads="1"/>
          </p:cNvSpPr>
          <p:nvPr/>
        </p:nvSpPr>
        <p:spPr bwMode="auto">
          <a:xfrm>
            <a:off x="5181600" y="4191000"/>
            <a:ext cx="2286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6" name="Rectangle 64"/>
          <p:cNvSpPr>
            <a:spLocks noChangeArrowheads="1"/>
          </p:cNvSpPr>
          <p:nvPr/>
        </p:nvSpPr>
        <p:spPr bwMode="auto">
          <a:xfrm>
            <a:off x="5105400" y="5105400"/>
            <a:ext cx="1524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7" name="Rectangle 65"/>
          <p:cNvSpPr>
            <a:spLocks noChangeArrowheads="1"/>
          </p:cNvSpPr>
          <p:nvPr/>
        </p:nvSpPr>
        <p:spPr bwMode="auto">
          <a:xfrm>
            <a:off x="5562600" y="3276600"/>
            <a:ext cx="457200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58" name="Text Box 66"/>
          <p:cNvSpPr txBox="1">
            <a:spLocks noChangeArrowheads="1"/>
          </p:cNvSpPr>
          <p:nvPr/>
        </p:nvSpPr>
        <p:spPr bwMode="auto">
          <a:xfrm>
            <a:off x="6096000" y="3276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>
                <a:solidFill>
                  <a:schemeClr val="accent1"/>
                </a:solidFill>
              </a:rPr>
              <a:t>57%</a:t>
            </a:r>
          </a:p>
        </p:txBody>
      </p:sp>
      <p:sp>
        <p:nvSpPr>
          <p:cNvPr id="853059" name="Text Box 67"/>
          <p:cNvSpPr txBox="1">
            <a:spLocks noChangeArrowheads="1"/>
          </p:cNvSpPr>
          <p:nvPr/>
        </p:nvSpPr>
        <p:spPr bwMode="auto">
          <a:xfrm>
            <a:off x="5562600" y="4191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>
                <a:solidFill>
                  <a:schemeClr val="accent1"/>
                </a:solidFill>
              </a:rPr>
              <a:t>18%</a:t>
            </a:r>
          </a:p>
        </p:txBody>
      </p:sp>
      <p:sp>
        <p:nvSpPr>
          <p:cNvPr id="853060" name="Text Box 68"/>
          <p:cNvSpPr txBox="1">
            <a:spLocks noChangeArrowheads="1"/>
          </p:cNvSpPr>
          <p:nvPr/>
        </p:nvSpPr>
        <p:spPr bwMode="auto">
          <a:xfrm>
            <a:off x="5410200" y="5105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>
                <a:solidFill>
                  <a:schemeClr val="accent1"/>
                </a:solidFill>
              </a:rPr>
              <a:t>11,5%</a:t>
            </a:r>
          </a:p>
        </p:txBody>
      </p:sp>
      <p:sp>
        <p:nvSpPr>
          <p:cNvPr id="853061" name="Text Box 69"/>
          <p:cNvSpPr txBox="1">
            <a:spLocks noChangeArrowheads="1"/>
          </p:cNvSpPr>
          <p:nvPr/>
        </p:nvSpPr>
        <p:spPr bwMode="auto">
          <a:xfrm>
            <a:off x="6400800" y="25908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none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853062" name="Text Box 70"/>
          <p:cNvSpPr txBox="1">
            <a:spLocks noChangeArrowheads="1"/>
          </p:cNvSpPr>
          <p:nvPr/>
        </p:nvSpPr>
        <p:spPr bwMode="auto">
          <a:xfrm>
            <a:off x="7315200" y="2590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63" name="Text Box 71"/>
          <p:cNvSpPr txBox="1">
            <a:spLocks noChangeArrowheads="1"/>
          </p:cNvSpPr>
          <p:nvPr/>
        </p:nvSpPr>
        <p:spPr bwMode="auto">
          <a:xfrm>
            <a:off x="8610600" y="2590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0,07</a:t>
            </a:r>
          </a:p>
        </p:txBody>
      </p:sp>
      <p:sp>
        <p:nvSpPr>
          <p:cNvPr id="853064" name="Rectangle 72"/>
          <p:cNvSpPr>
            <a:spLocks noChangeArrowheads="1"/>
          </p:cNvSpPr>
          <p:nvPr/>
        </p:nvSpPr>
        <p:spPr bwMode="auto">
          <a:xfrm flipH="1">
            <a:off x="8686800" y="2286000"/>
            <a:ext cx="152400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65" name="Rectangle 73"/>
          <p:cNvSpPr>
            <a:spLocks noChangeArrowheads="1"/>
          </p:cNvSpPr>
          <p:nvPr/>
        </p:nvSpPr>
        <p:spPr bwMode="auto">
          <a:xfrm>
            <a:off x="7924800" y="22860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66" name="Rectangle 74"/>
          <p:cNvSpPr>
            <a:spLocks noChangeArrowheads="1"/>
          </p:cNvSpPr>
          <p:nvPr/>
        </p:nvSpPr>
        <p:spPr bwMode="auto">
          <a:xfrm>
            <a:off x="7162800" y="2286000"/>
            <a:ext cx="7620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67" name="Text Box 75"/>
          <p:cNvSpPr txBox="1">
            <a:spLocks noChangeArrowheads="1"/>
          </p:cNvSpPr>
          <p:nvPr/>
        </p:nvSpPr>
        <p:spPr bwMode="auto">
          <a:xfrm>
            <a:off x="8077200" y="2590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68" name="Text Box 76"/>
          <p:cNvSpPr txBox="1">
            <a:spLocks noChangeArrowheads="1"/>
          </p:cNvSpPr>
          <p:nvPr/>
        </p:nvSpPr>
        <p:spPr bwMode="auto">
          <a:xfrm>
            <a:off x="7315200" y="35814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69" name="Text Box 77"/>
          <p:cNvSpPr txBox="1">
            <a:spLocks noChangeArrowheads="1"/>
          </p:cNvSpPr>
          <p:nvPr/>
        </p:nvSpPr>
        <p:spPr bwMode="auto">
          <a:xfrm>
            <a:off x="8610600" y="3581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0,07</a:t>
            </a:r>
          </a:p>
        </p:txBody>
      </p:sp>
      <p:sp>
        <p:nvSpPr>
          <p:cNvPr id="853070" name="Rectangle 78"/>
          <p:cNvSpPr>
            <a:spLocks noChangeArrowheads="1"/>
          </p:cNvSpPr>
          <p:nvPr/>
        </p:nvSpPr>
        <p:spPr bwMode="auto">
          <a:xfrm flipH="1">
            <a:off x="8686800" y="3276600"/>
            <a:ext cx="152400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1" name="Rectangle 79"/>
          <p:cNvSpPr>
            <a:spLocks noChangeArrowheads="1"/>
          </p:cNvSpPr>
          <p:nvPr/>
        </p:nvSpPr>
        <p:spPr bwMode="auto">
          <a:xfrm>
            <a:off x="7924800" y="32766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2" name="Rectangle 80"/>
          <p:cNvSpPr>
            <a:spLocks noChangeArrowheads="1"/>
          </p:cNvSpPr>
          <p:nvPr/>
        </p:nvSpPr>
        <p:spPr bwMode="auto">
          <a:xfrm>
            <a:off x="7162800" y="3276600"/>
            <a:ext cx="7620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3" name="Text Box 81"/>
          <p:cNvSpPr txBox="1">
            <a:spLocks noChangeArrowheads="1"/>
          </p:cNvSpPr>
          <p:nvPr/>
        </p:nvSpPr>
        <p:spPr bwMode="auto">
          <a:xfrm>
            <a:off x="8077200" y="35814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74" name="Text Box 82"/>
          <p:cNvSpPr txBox="1">
            <a:spLocks noChangeArrowheads="1"/>
          </p:cNvSpPr>
          <p:nvPr/>
        </p:nvSpPr>
        <p:spPr bwMode="auto">
          <a:xfrm>
            <a:off x="7315200" y="4495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75" name="Text Box 83"/>
          <p:cNvSpPr txBox="1">
            <a:spLocks noChangeArrowheads="1"/>
          </p:cNvSpPr>
          <p:nvPr/>
        </p:nvSpPr>
        <p:spPr bwMode="auto">
          <a:xfrm>
            <a:off x="8610600" y="4495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0,07</a:t>
            </a:r>
          </a:p>
        </p:txBody>
      </p:sp>
      <p:sp>
        <p:nvSpPr>
          <p:cNvPr id="853076" name="Rectangle 84"/>
          <p:cNvSpPr>
            <a:spLocks noChangeArrowheads="1"/>
          </p:cNvSpPr>
          <p:nvPr/>
        </p:nvSpPr>
        <p:spPr bwMode="auto">
          <a:xfrm flipH="1">
            <a:off x="8686800" y="4191000"/>
            <a:ext cx="152400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7" name="Rectangle 85"/>
          <p:cNvSpPr>
            <a:spLocks noChangeArrowheads="1"/>
          </p:cNvSpPr>
          <p:nvPr/>
        </p:nvSpPr>
        <p:spPr bwMode="auto">
          <a:xfrm>
            <a:off x="7924800" y="4191000"/>
            <a:ext cx="7620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8" name="Rectangle 86"/>
          <p:cNvSpPr>
            <a:spLocks noChangeArrowheads="1"/>
          </p:cNvSpPr>
          <p:nvPr/>
        </p:nvSpPr>
        <p:spPr bwMode="auto">
          <a:xfrm>
            <a:off x="7162800" y="4191000"/>
            <a:ext cx="7620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79" name="Text Box 87"/>
          <p:cNvSpPr txBox="1">
            <a:spLocks noChangeArrowheads="1"/>
          </p:cNvSpPr>
          <p:nvPr/>
        </p:nvSpPr>
        <p:spPr bwMode="auto">
          <a:xfrm>
            <a:off x="8077200" y="4495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0,3</a:t>
            </a:r>
          </a:p>
        </p:txBody>
      </p:sp>
      <p:sp>
        <p:nvSpPr>
          <p:cNvPr id="853080" name="Rectangle 88"/>
          <p:cNvSpPr>
            <a:spLocks noChangeArrowheads="1"/>
          </p:cNvSpPr>
          <p:nvPr/>
        </p:nvSpPr>
        <p:spPr bwMode="auto">
          <a:xfrm flipH="1">
            <a:off x="7162800" y="5105400"/>
            <a:ext cx="1524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81" name="Text Box 89"/>
          <p:cNvSpPr txBox="1">
            <a:spLocks noChangeArrowheads="1"/>
          </p:cNvSpPr>
          <p:nvPr/>
        </p:nvSpPr>
        <p:spPr bwMode="auto">
          <a:xfrm>
            <a:off x="7086600" y="5410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0,07</a:t>
            </a:r>
          </a:p>
        </p:txBody>
      </p:sp>
      <p:sp>
        <p:nvSpPr>
          <p:cNvPr id="853082" name="Rectangle 90"/>
          <p:cNvSpPr>
            <a:spLocks noChangeArrowheads="1"/>
          </p:cNvSpPr>
          <p:nvPr/>
        </p:nvSpPr>
        <p:spPr bwMode="auto">
          <a:xfrm>
            <a:off x="7315200" y="5105400"/>
            <a:ext cx="76200" cy="381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3083" name="Text Box 91"/>
          <p:cNvSpPr txBox="1">
            <a:spLocks noChangeArrowheads="1"/>
          </p:cNvSpPr>
          <p:nvPr/>
        </p:nvSpPr>
        <p:spPr bwMode="auto">
          <a:xfrm>
            <a:off x="7239000" y="5638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>
                <a:solidFill>
                  <a:schemeClr val="accent1"/>
                </a:solidFill>
              </a:rPr>
              <a:t>0,03</a:t>
            </a:r>
          </a:p>
        </p:txBody>
      </p:sp>
      <p:pic>
        <p:nvPicPr>
          <p:cNvPr id="853094" name="Picture 102" descr="j0291984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160588" y="2281238"/>
            <a:ext cx="539750" cy="571500"/>
          </a:xfrm>
          <a:solidFill>
            <a:srgbClr val="000099"/>
          </a:solidFill>
          <a:ln/>
        </p:spPr>
      </p:pic>
      <p:pic>
        <p:nvPicPr>
          <p:cNvPr id="853088" name="Picture 96" descr="j0195384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6350" y="2301875"/>
            <a:ext cx="539750" cy="550863"/>
          </a:xfrm>
          <a:solidFill>
            <a:schemeClr val="accent1"/>
          </a:solidFill>
          <a:ln/>
        </p:spPr>
      </p:pic>
      <p:pic>
        <p:nvPicPr>
          <p:cNvPr id="853084" name="Picture 92" descr="j0195384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51275" y="3284538"/>
            <a:ext cx="539750" cy="550862"/>
          </a:xfrm>
          <a:solidFill>
            <a:schemeClr val="accent1"/>
          </a:solidFill>
          <a:ln/>
        </p:spPr>
      </p:pic>
      <p:pic>
        <p:nvPicPr>
          <p:cNvPr id="853096" name="Picture 104" descr="BS0159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276475"/>
            <a:ext cx="611187" cy="595313"/>
          </a:xfrm>
          <a:prstGeom prst="rect">
            <a:avLst/>
          </a:prstGeom>
          <a:solidFill>
            <a:srgbClr val="DDDDDD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Conceptual</a:t>
            </a:r>
            <a:r>
              <a:rPr lang="hu-HU" dirty="0" smtClean="0"/>
              <a:t> design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2024937"/>
            <a:ext cx="2256905" cy="2618509"/>
          </a:xfrm>
        </p:spPr>
      </p:pic>
      <p:sp>
        <p:nvSpPr>
          <p:cNvPr id="17" name="Szöveg helye 16"/>
          <p:cNvSpPr>
            <a:spLocks noGrp="1"/>
          </p:cNvSpPr>
          <p:nvPr>
            <p:ph type="body" sz="half" idx="2"/>
          </p:nvPr>
        </p:nvSpPr>
        <p:spPr>
          <a:xfrm>
            <a:off x="2614063" y="1500174"/>
            <a:ext cx="6225137" cy="47482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Objective</a:t>
            </a:r>
          </a:p>
          <a:p>
            <a:r>
              <a:rPr lang="en-US" dirty="0" smtClean="0"/>
              <a:t>Exploration of user needs</a:t>
            </a:r>
          </a:p>
          <a:p>
            <a:r>
              <a:rPr lang="en-US" dirty="0" smtClean="0"/>
              <a:t>Basic concepts,</a:t>
            </a:r>
          </a:p>
          <a:p>
            <a:r>
              <a:rPr lang="en-US" dirty="0" smtClean="0"/>
              <a:t>Fundamental requirements, constraints </a:t>
            </a:r>
          </a:p>
          <a:p>
            <a:pPr lvl="1"/>
            <a:r>
              <a:rPr lang="en-US" dirty="0" smtClean="0"/>
              <a:t>Avoidance of </a:t>
            </a:r>
            <a:r>
              <a:rPr lang="en-US" dirty="0" err="1" smtClean="0"/>
              <a:t>overspecification</a:t>
            </a:r>
            <a:endParaRPr lang="en-US" dirty="0" smtClean="0"/>
          </a:p>
          <a:p>
            <a:r>
              <a:rPr lang="en-US" dirty="0" smtClean="0"/>
              <a:t>Evaluation of alternatives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Modeling language</a:t>
            </a:r>
          </a:p>
          <a:p>
            <a:r>
              <a:rPr lang="en-US" dirty="0" smtClean="0"/>
              <a:t>Maximal flexibility (user-designer interaction)</a:t>
            </a:r>
          </a:p>
          <a:p>
            <a:pPr lvl="1"/>
            <a:r>
              <a:rPr lang="en-US" dirty="0" smtClean="0"/>
              <a:t>Free-choice notions </a:t>
            </a:r>
            <a:r>
              <a:rPr lang="en-US" dirty="0" err="1" smtClean="0"/>
              <a:t>vs</a:t>
            </a:r>
            <a:r>
              <a:rPr lang="en-US" dirty="0" smtClean="0"/>
              <a:t> avoidance of ambiguity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Checks</a:t>
            </a:r>
          </a:p>
          <a:p>
            <a:pPr lvl="1"/>
            <a:r>
              <a:rPr lang="en-US" dirty="0" smtClean="0"/>
              <a:t>Rough conformance to the designated functionality</a:t>
            </a:r>
          </a:p>
          <a:p>
            <a:pPr lvl="1"/>
            <a:r>
              <a:rPr lang="en-US" dirty="0" smtClean="0"/>
              <a:t>Feasibility estimation of implementation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Constraints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473575" cy="231775"/>
          </a:xfrm>
        </p:spPr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7</a:t>
            </a:fld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EBF3-C9BE-43D8-8E2C-718A5D719F48}" type="datetime1">
              <a:rPr lang="hu-HU"/>
              <a:pPr/>
              <a:t>2010.11.02.</a:t>
            </a:fld>
            <a:endParaRPr lang="en-US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8204-7367-4A9C-B9ED-51347FA7B1C2}" type="slidenum">
              <a:rPr lang="en-US"/>
              <a:pPr/>
              <a:t>70</a:t>
            </a:fld>
            <a:endParaRPr lang="en-US"/>
          </a:p>
        </p:txBody>
      </p:sp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1258888" y="908050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16806" name="Object 6"/>
          <p:cNvGraphicFramePr>
            <a:graphicFrameLocks noChangeAspect="1"/>
          </p:cNvGraphicFramePr>
          <p:nvPr/>
        </p:nvGraphicFramePr>
        <p:xfrm>
          <a:off x="34925" y="1724025"/>
          <a:ext cx="8858250" cy="4368800"/>
        </p:xfrm>
        <a:graphic>
          <a:graphicData uri="http://schemas.openxmlformats.org/presentationml/2006/ole">
            <p:oleObj spid="_x0000_s166914" name="Chart" r:id="rId3" imgW="4676851" imgH="2305202" progId="Excel.Chart.8">
              <p:embed/>
            </p:oleObj>
          </a:graphicData>
        </a:graphic>
      </p:graphicFrame>
      <p:sp>
        <p:nvSpPr>
          <p:cNvPr id="7168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improvement</a:t>
            </a: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2051050" y="2636838"/>
            <a:ext cx="52387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  <a:latin typeface="Arial" pitchFamily="34" charset="0"/>
              </a:rPr>
              <a:t>11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/>
        </p:nvSpPr>
        <p:spPr bwMode="auto">
          <a:xfrm>
            <a:off x="3348038" y="3141663"/>
            <a:ext cx="354012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716810" name="Text Box 10"/>
          <p:cNvSpPr txBox="1">
            <a:spLocks noChangeArrowheads="1"/>
          </p:cNvSpPr>
          <p:nvPr/>
        </p:nvSpPr>
        <p:spPr bwMode="auto">
          <a:xfrm>
            <a:off x="4500563" y="3429000"/>
            <a:ext cx="608012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  <a:latin typeface="Arial" pitchFamily="34" charset="0"/>
              </a:rPr>
              <a:t>2.5</a:t>
            </a:r>
          </a:p>
        </p:txBody>
      </p:sp>
      <p:sp>
        <p:nvSpPr>
          <p:cNvPr id="716811" name="Text Box 11"/>
          <p:cNvSpPr txBox="1">
            <a:spLocks noChangeArrowheads="1"/>
          </p:cNvSpPr>
          <p:nvPr/>
        </p:nvSpPr>
        <p:spPr bwMode="auto">
          <a:xfrm>
            <a:off x="5580063" y="3692525"/>
            <a:ext cx="77787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  <a:latin typeface="Arial" pitchFamily="34" charset="0"/>
              </a:rPr>
              <a:t>0.25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Specification</a:t>
            </a:r>
            <a:r>
              <a:rPr lang="hu-HU" dirty="0" smtClean="0"/>
              <a:t> design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31354"/>
            <a:ext cx="773572" cy="897514"/>
          </a:xfrm>
        </p:spPr>
      </p:pic>
      <p:sp>
        <p:nvSpPr>
          <p:cNvPr id="17" name="Szöveg helye 16"/>
          <p:cNvSpPr>
            <a:spLocks noGrp="1"/>
          </p:cNvSpPr>
          <p:nvPr>
            <p:ph type="body" sz="half" idx="2"/>
          </p:nvPr>
        </p:nvSpPr>
        <p:spPr>
          <a:xfrm>
            <a:off x="2614063" y="1500174"/>
            <a:ext cx="6225137" cy="47482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Objective</a:t>
            </a:r>
          </a:p>
          <a:p>
            <a:r>
              <a:rPr lang="en-US" dirty="0" smtClean="0"/>
              <a:t>Precise formulation of user needs and basic concepts</a:t>
            </a:r>
          </a:p>
          <a:p>
            <a:pPr lvl="1"/>
            <a:r>
              <a:rPr lang="en-US" dirty="0" smtClean="0"/>
              <a:t>Functional spectrum</a:t>
            </a:r>
            <a:endParaRPr lang="hu-HU" dirty="0" smtClean="0"/>
          </a:p>
          <a:p>
            <a:pPr lvl="1"/>
            <a:r>
              <a:rPr lang="hu-HU" dirty="0" err="1" smtClean="0"/>
              <a:t>Fitting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environment</a:t>
            </a:r>
            <a:endParaRPr lang="en-US" dirty="0" smtClean="0"/>
          </a:p>
          <a:p>
            <a:pPr lvl="1"/>
            <a:r>
              <a:rPr lang="en-US" dirty="0" smtClean="0"/>
              <a:t>Quantitative (metrics)</a:t>
            </a:r>
          </a:p>
          <a:p>
            <a:r>
              <a:rPr lang="en-US" dirty="0" smtClean="0"/>
              <a:t>Extra-functional</a:t>
            </a:r>
          </a:p>
          <a:p>
            <a:pPr lvl="1"/>
            <a:r>
              <a:rPr lang="en-US" dirty="0" smtClean="0"/>
              <a:t>Throughput</a:t>
            </a:r>
            <a:r>
              <a:rPr lang="hu-HU" dirty="0" smtClean="0"/>
              <a:t>, e</a:t>
            </a:r>
            <a:r>
              <a:rPr lang="en-US" dirty="0" err="1" smtClean="0"/>
              <a:t>nergy</a:t>
            </a:r>
            <a:r>
              <a:rPr lang="hu-HU" dirty="0" smtClean="0"/>
              <a:t>… </a:t>
            </a:r>
            <a:endParaRPr lang="en-US" dirty="0" smtClean="0"/>
          </a:p>
          <a:p>
            <a:pPr lvl="1"/>
            <a:r>
              <a:rPr lang="en-US" dirty="0" smtClean="0"/>
              <a:t>Safety (fire, earthquake)</a:t>
            </a:r>
            <a:r>
              <a:rPr lang="hu-HU" dirty="0" smtClean="0"/>
              <a:t>, s</a:t>
            </a:r>
            <a:r>
              <a:rPr lang="en-US" dirty="0" err="1" smtClean="0"/>
              <a:t>ecurity</a:t>
            </a:r>
            <a:r>
              <a:rPr lang="en-US" dirty="0" smtClean="0"/>
              <a:t> (intrusion, sabotage)</a:t>
            </a:r>
          </a:p>
          <a:p>
            <a:r>
              <a:rPr lang="en-US" dirty="0" smtClean="0"/>
              <a:t>Fundamental requirements, constraints </a:t>
            </a:r>
          </a:p>
          <a:p>
            <a:pPr lvl="1"/>
            <a:r>
              <a:rPr lang="en-US" dirty="0" smtClean="0"/>
              <a:t>Design space</a:t>
            </a:r>
            <a:r>
              <a:rPr lang="hu-HU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Avoidance of over</a:t>
            </a:r>
            <a:r>
              <a:rPr lang="hu-HU" dirty="0" smtClean="0"/>
              <a:t>-</a:t>
            </a:r>
            <a:r>
              <a:rPr lang="en-US" dirty="0" smtClean="0"/>
              <a:t>specification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Modeling language</a:t>
            </a:r>
          </a:p>
          <a:p>
            <a:r>
              <a:rPr lang="en-US" dirty="0" smtClean="0"/>
              <a:t>Flexible but precise (area=9000 m</a:t>
            </a:r>
            <a:r>
              <a:rPr lang="en-US" baseline="30000" dirty="0" smtClean="0"/>
              <a:t>2</a:t>
            </a:r>
            <a:r>
              <a:rPr lang="en-US" dirty="0" smtClean="0"/>
              <a:t> nominal, useful?)</a:t>
            </a:r>
          </a:p>
          <a:p>
            <a:pPr lvl="1"/>
            <a:r>
              <a:rPr lang="en-US" dirty="0" smtClean="0"/>
              <a:t>Standards/aspects compliance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Checks</a:t>
            </a:r>
          </a:p>
          <a:p>
            <a:pPr lvl="1"/>
            <a:r>
              <a:rPr lang="en-US" dirty="0" smtClean="0"/>
              <a:t>Completeness and consistency</a:t>
            </a:r>
          </a:p>
          <a:p>
            <a:pPr lvl="1"/>
            <a:r>
              <a:rPr lang="en-US" dirty="0" smtClean="0"/>
              <a:t>Conformance: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en-US" dirty="0" smtClean="0"/>
              <a:t>functional and extra-functional standards or user requirements</a:t>
            </a:r>
          </a:p>
          <a:p>
            <a:pPr lvl="1"/>
            <a:r>
              <a:rPr lang="en-US" dirty="0" smtClean="0"/>
              <a:t>Feasibility of component implementation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473575" cy="231775"/>
          </a:xfrm>
        </p:spPr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8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837123"/>
            <a:ext cx="2399781" cy="32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Architecture</a:t>
            </a:r>
            <a:r>
              <a:rPr lang="hu-HU" dirty="0" smtClean="0"/>
              <a:t>/</a:t>
            </a:r>
            <a:r>
              <a:rPr lang="hu-HU" dirty="0" err="1" smtClean="0"/>
              <a:t>structure</a:t>
            </a:r>
            <a:r>
              <a:rPr lang="hu-HU" dirty="0" smtClean="0"/>
              <a:t> design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2696" y="1476850"/>
            <a:ext cx="697404" cy="809142"/>
          </a:xfrm>
        </p:spPr>
      </p:pic>
      <p:sp>
        <p:nvSpPr>
          <p:cNvPr id="17" name="Szöveg helye 16"/>
          <p:cNvSpPr>
            <a:spLocks noGrp="1"/>
          </p:cNvSpPr>
          <p:nvPr>
            <p:ph type="body" sz="half" idx="2"/>
          </p:nvPr>
        </p:nvSpPr>
        <p:spPr>
          <a:xfrm>
            <a:off x="2614063" y="1500174"/>
            <a:ext cx="6225137" cy="47482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Objective</a:t>
            </a:r>
          </a:p>
          <a:p>
            <a:r>
              <a:rPr lang="en-US" dirty="0" smtClean="0"/>
              <a:t>Component specification breakdown and integration concept</a:t>
            </a:r>
          </a:p>
          <a:p>
            <a:r>
              <a:rPr lang="en-US" dirty="0" smtClean="0"/>
              <a:t>Component implementation technology selection</a:t>
            </a:r>
          </a:p>
          <a:p>
            <a:r>
              <a:rPr lang="en-US" dirty="0" smtClean="0"/>
              <a:t>Extra</a:t>
            </a:r>
            <a:r>
              <a:rPr lang="hu-HU" dirty="0" smtClean="0"/>
              <a:t>-</a:t>
            </a:r>
            <a:r>
              <a:rPr lang="en-US" dirty="0" smtClean="0"/>
              <a:t>functional requirements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Modeling language</a:t>
            </a:r>
          </a:p>
          <a:p>
            <a:r>
              <a:rPr lang="en-US" dirty="0" smtClean="0"/>
              <a:t>Flexible but precise</a:t>
            </a:r>
            <a:endParaRPr lang="hu-HU" dirty="0" smtClean="0"/>
          </a:p>
          <a:p>
            <a:r>
              <a:rPr lang="hu-HU" dirty="0" err="1" smtClean="0"/>
              <a:t>Compact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hu-HU" dirty="0" smtClean="0"/>
              <a:t> - DSL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Checks</a:t>
            </a:r>
          </a:p>
          <a:p>
            <a:pPr lvl="1"/>
            <a:r>
              <a:rPr lang="en-US" dirty="0" smtClean="0"/>
              <a:t>Multi-aspect</a:t>
            </a:r>
          </a:p>
          <a:p>
            <a:pPr lvl="2"/>
            <a:r>
              <a:rPr lang="en-US" dirty="0" smtClean="0"/>
              <a:t>Functional requirements</a:t>
            </a:r>
          </a:p>
          <a:p>
            <a:pPr lvl="2"/>
            <a:r>
              <a:rPr lang="en-US" dirty="0" smtClean="0"/>
              <a:t>Extra</a:t>
            </a:r>
            <a:r>
              <a:rPr lang="hu-HU" dirty="0" smtClean="0"/>
              <a:t>-</a:t>
            </a:r>
            <a:r>
              <a:rPr lang="en-US" dirty="0" smtClean="0"/>
              <a:t>functional</a:t>
            </a:r>
          </a:p>
          <a:p>
            <a:pPr lvl="3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Feasibility of implementation in the design space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473575" cy="231775"/>
          </a:xfrm>
        </p:spPr>
        <p:txBody>
          <a:bodyPr/>
          <a:lstStyle/>
          <a:p>
            <a:pPr>
              <a:defRPr/>
            </a:pPr>
            <a:r>
              <a:rPr lang="de-DE" smtClean="0"/>
              <a:t>Datum  |  Fachbereich nn  |  Institut nn  |  Prof. nn  |  </a:t>
            </a:r>
            <a:fld id="{EAFD1B7A-14D0-4F5A-8D31-F26C333F5875}" type="slidenum">
              <a:rPr lang="de-DE" smtClean="0"/>
              <a:pPr>
                <a:defRPr/>
              </a:pPr>
              <a:t>9</a:t>
            </a:fld>
            <a:endParaRPr lang="de-DE" smtClean="0"/>
          </a:p>
          <a:p>
            <a:pPr>
              <a:defRPr/>
            </a:pPr>
            <a:endParaRPr lang="de-DE"/>
          </a:p>
        </p:txBody>
      </p:sp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509085" cy="697446"/>
          </a:xfrm>
          <a:prstGeom prst="rect">
            <a:avLst/>
          </a:prstGeom>
        </p:spPr>
      </p:pic>
      <p:pic>
        <p:nvPicPr>
          <p:cNvPr id="7" name="Kép 6" descr="3_Elev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357430"/>
            <a:ext cx="777679" cy="3071834"/>
          </a:xfrm>
          <a:prstGeom prst="rect">
            <a:avLst/>
          </a:prstGeom>
        </p:spPr>
      </p:pic>
      <p:pic>
        <p:nvPicPr>
          <p:cNvPr id="8" name="Kép 7" descr="2.The-Pla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2003" y="5469032"/>
            <a:ext cx="753872" cy="75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tsrg_bordo-feher">
  <a:themeElements>
    <a:clrScheme name="ftsrg_bordo-fe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tsrg_bordo-fe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tsrg_bordo-fe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srg_bordo-feh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srg_bordo-feh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srg_bordo-feh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srg_bordo-feh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srg_bordo-feh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srg_bordo-feh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ktronik">
  <a:themeElements>
    <a:clrScheme name="Elektroni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ektroni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lektron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ktroni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ktroni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ktroni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ktroni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ktroni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ktroni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ftsrg_bordo-feher</Template>
  <TotalTime>524</TotalTime>
  <Words>2690</Words>
  <Application>Microsoft Office PowerPoint</Application>
  <PresentationFormat>Diavetítés a képernyőre (4:3 oldalarány)</PresentationFormat>
  <Paragraphs>997</Paragraphs>
  <Slides>70</Slides>
  <Notes>36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6</vt:i4>
      </vt:variant>
      <vt:variant>
        <vt:lpstr>Diacímek</vt:lpstr>
      </vt:variant>
      <vt:variant>
        <vt:i4>70</vt:i4>
      </vt:variant>
    </vt:vector>
  </HeadingPairs>
  <TitlesOfParts>
    <vt:vector size="85" baseType="lpstr">
      <vt:lpstr>Times New Roman</vt:lpstr>
      <vt:lpstr>Arial</vt:lpstr>
      <vt:lpstr>Wingdings 2</vt:lpstr>
      <vt:lpstr>Arial Narrow</vt:lpstr>
      <vt:lpstr>Wingdings</vt:lpstr>
      <vt:lpstr>Tahoma</vt:lpstr>
      <vt:lpstr>Symbol</vt:lpstr>
      <vt:lpstr>ftsrg_bordo-feher</vt:lpstr>
      <vt:lpstr>Elektronik</vt:lpstr>
      <vt:lpstr>Microsoft Word Picture</vt:lpstr>
      <vt:lpstr>Microsoft Visio Drawing</vt:lpstr>
      <vt:lpstr>Microsoft Office Visio Drawing</vt:lpstr>
      <vt:lpstr>Visio</vt:lpstr>
      <vt:lpstr>Microsoft Clip Gallery</vt:lpstr>
      <vt:lpstr>Microsoft Excel Chart</vt:lpstr>
      <vt:lpstr>Modelling in matematics and computer science - two sides or the same side of a coin</vt:lpstr>
      <vt:lpstr>What’s a model?</vt:lpstr>
      <vt:lpstr>Birth house of John von Neumann </vt:lpstr>
      <vt:lpstr>Model ≠ reality</vt:lpstr>
      <vt:lpstr>Engineers think model based</vt:lpstr>
      <vt:lpstr>Models in a design workflow</vt:lpstr>
      <vt:lpstr>Conceptual design</vt:lpstr>
      <vt:lpstr>Specification design</vt:lpstr>
      <vt:lpstr>Architecture/structure design</vt:lpstr>
      <vt:lpstr>Implementation design</vt:lpstr>
      <vt:lpstr>Operation design</vt:lpstr>
      <vt:lpstr>Mda for critical systems</vt:lpstr>
      <vt:lpstr>Design for SecureThings</vt:lpstr>
      <vt:lpstr>Modeling and matematics</vt:lpstr>
      <vt:lpstr>Workflow</vt:lpstr>
      <vt:lpstr>Concepts – refinement</vt:lpstr>
      <vt:lpstr>Set refinement</vt:lpstr>
      <vt:lpstr>Concepts - Metamodeling</vt:lpstr>
      <vt:lpstr>Classification: formal vs. informal</vt:lpstr>
      <vt:lpstr>Mechanized approach</vt:lpstr>
      <vt:lpstr>Model-Driven Development</vt:lpstr>
      <vt:lpstr>Model-Driven Development</vt:lpstr>
      <vt:lpstr>From ontologies to metamodels</vt:lpstr>
      <vt:lpstr>Definition of concepts: ontologies</vt:lpstr>
      <vt:lpstr>Ontology</vt:lpstr>
      <vt:lpstr>ISO 24707:2007 Common logic </vt:lpstr>
      <vt:lpstr>Example: part of the security ontology</vt:lpstr>
      <vt:lpstr>Way to system/sw engineering metamodels</vt:lpstr>
      <vt:lpstr>29. dia</vt:lpstr>
      <vt:lpstr>Language specialization pyramide</vt:lpstr>
      <vt:lpstr>Designing Modeling Languages</vt:lpstr>
      <vt:lpstr>Metamodels and model instances</vt:lpstr>
      <vt:lpstr>PIM Metamodel</vt:lpstr>
      <vt:lpstr>The language chain</vt:lpstr>
      <vt:lpstr>Formal checks of (meta)models</vt:lpstr>
      <vt:lpstr>V&amp;V: use of reasoners</vt:lpstr>
      <vt:lpstr>MDD for Embedded Systems</vt:lpstr>
      <vt:lpstr>MDD for Embedded Systems</vt:lpstr>
      <vt:lpstr>An MDD tool chain</vt:lpstr>
      <vt:lpstr>Tool Chain: Model-Based Integrated Development Support</vt:lpstr>
      <vt:lpstr>Model transformations</vt:lpstr>
      <vt:lpstr>Model transformation – VIATRA2</vt:lpstr>
      <vt:lpstr>The VIATRA 2.0 framework</vt:lpstr>
      <vt:lpstr>Graph transformation:  typed components + interconnections</vt:lpstr>
      <vt:lpstr>Example: allocation and scheduling</vt:lpstr>
      <vt:lpstr>Current allocation and scheduling process</vt:lpstr>
      <vt:lpstr>Opimization criteria</vt:lpstr>
      <vt:lpstr>Absolute optimization</vt:lpstr>
      <vt:lpstr>Tool GUI</vt:lpstr>
      <vt:lpstr>Abstraction</vt:lpstr>
      <vt:lpstr>Phases of monitoring</vt:lpstr>
      <vt:lpstr>Phases of monitoring</vt:lpstr>
      <vt:lpstr>Phases of monitoring</vt:lpstr>
      <vt:lpstr>Application to the specification of error propagation PROPERTIES</vt:lpstr>
      <vt:lpstr>Example for reduction: predicate abstraction</vt:lpstr>
      <vt:lpstr>Predicate abstraction</vt:lpstr>
      <vt:lpstr>Core idea of qulitative modeling</vt:lpstr>
      <vt:lpstr>Qualitative abstraction - spatial</vt:lpstr>
      <vt:lpstr>Qualitative abstraction - error representation refinement</vt:lpstr>
      <vt:lpstr>Temporal abstraction</vt:lpstr>
      <vt:lpstr>Qualitative component models</vt:lpstr>
      <vt:lpstr>Fault model</vt:lpstr>
      <vt:lpstr>System level fault impact analysis</vt:lpstr>
      <vt:lpstr>Metamodeling and qualitative abstraction</vt:lpstr>
      <vt:lpstr>Phases of monitoring</vt:lpstr>
      <vt:lpstr>Top level: signal propagation graph</vt:lpstr>
      <vt:lpstr>Model hierarchy</vt:lpstr>
      <vt:lpstr> Cost impact</vt:lpstr>
      <vt:lpstr>Fault introduction and detection</vt:lpstr>
      <vt:lpstr>Quality improvement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Design of Dependable Embedded Systems</dc:title>
  <dc:creator>polgar</dc:creator>
  <cp:lastModifiedBy>Pataricza </cp:lastModifiedBy>
  <cp:revision>12</cp:revision>
  <cp:lastPrinted>2004-12-10T07:57:43Z</cp:lastPrinted>
  <dcterms:created xsi:type="dcterms:W3CDTF">2008-03-07T12:18:24Z</dcterms:created>
  <dcterms:modified xsi:type="dcterms:W3CDTF">2010-11-02T18:02:35Z</dcterms:modified>
</cp:coreProperties>
</file>